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3" r:id="rId1"/>
    <p:sldMasterId id="2147484175" r:id="rId2"/>
  </p:sldMasterIdLst>
  <p:notesMasterIdLst>
    <p:notesMasterId r:id="rId33"/>
  </p:notesMasterIdLst>
  <p:sldIdLst>
    <p:sldId id="256" r:id="rId3"/>
    <p:sldId id="257" r:id="rId4"/>
    <p:sldId id="294" r:id="rId5"/>
    <p:sldId id="260" r:id="rId6"/>
    <p:sldId id="287" r:id="rId7"/>
    <p:sldId id="283" r:id="rId8"/>
    <p:sldId id="284" r:id="rId9"/>
    <p:sldId id="286" r:id="rId10"/>
    <p:sldId id="288" r:id="rId11"/>
    <p:sldId id="261" r:id="rId12"/>
    <p:sldId id="262" r:id="rId13"/>
    <p:sldId id="270" r:id="rId14"/>
    <p:sldId id="271" r:id="rId15"/>
    <p:sldId id="263" r:id="rId16"/>
    <p:sldId id="264" r:id="rId17"/>
    <p:sldId id="272" r:id="rId18"/>
    <p:sldId id="265" r:id="rId19"/>
    <p:sldId id="266" r:id="rId20"/>
    <p:sldId id="267" r:id="rId21"/>
    <p:sldId id="285" r:id="rId22"/>
    <p:sldId id="268" r:id="rId23"/>
    <p:sldId id="273" r:id="rId24"/>
    <p:sldId id="274" r:id="rId25"/>
    <p:sldId id="275" r:id="rId26"/>
    <p:sldId id="276" r:id="rId27"/>
    <p:sldId id="277" r:id="rId28"/>
    <p:sldId id="291" r:id="rId29"/>
    <p:sldId id="278" r:id="rId30"/>
    <p:sldId id="292" r:id="rId31"/>
    <p:sldId id="280" r:id="rId3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932" autoAdjust="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B3398-04DA-44A2-A920-FE81BC948BED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FC0E0-DDE7-475C-A4E7-7DEB765A8D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930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77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078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856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18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81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85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87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494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050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27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1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-1" y="1335025"/>
            <a:ext cx="12196537" cy="4084204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560064"/>
              <a:gd name="connsiteX1" fmla="*/ 2651760 w 9153144"/>
              <a:gd name="connsiteY1" fmla="*/ 249936 h 3560064"/>
              <a:gd name="connsiteX2" fmla="*/ 6986016 w 9153144"/>
              <a:gd name="connsiteY2" fmla="*/ 1008888 h 3560064"/>
              <a:gd name="connsiteX3" fmla="*/ 9153144 w 9153144"/>
              <a:gd name="connsiteY3" fmla="*/ 487680 h 3560064"/>
              <a:gd name="connsiteX4" fmla="*/ 9144000 w 9153144"/>
              <a:gd name="connsiteY4" fmla="*/ 3066288 h 3560064"/>
              <a:gd name="connsiteX5" fmla="*/ 6986016 w 9153144"/>
              <a:gd name="connsiteY5" fmla="*/ 3450336 h 3560064"/>
              <a:gd name="connsiteX6" fmla="*/ 3081528 w 9153144"/>
              <a:gd name="connsiteY6" fmla="*/ 2691384 h 3560064"/>
              <a:gd name="connsiteX7" fmla="*/ 9144 w 9153144"/>
              <a:gd name="connsiteY7" fmla="*/ 3340608 h 3560064"/>
              <a:gd name="connsiteX8" fmla="*/ 0 w 9153144"/>
              <a:gd name="connsiteY8" fmla="*/ 515112 h 3560064"/>
              <a:gd name="connsiteX0" fmla="*/ 0 w 9153144"/>
              <a:gd name="connsiteY0" fmla="*/ 515112 h 3703320"/>
              <a:gd name="connsiteX1" fmla="*/ 2651760 w 9153144"/>
              <a:gd name="connsiteY1" fmla="*/ 249936 h 3703320"/>
              <a:gd name="connsiteX2" fmla="*/ 6986016 w 9153144"/>
              <a:gd name="connsiteY2" fmla="*/ 1008888 h 3703320"/>
              <a:gd name="connsiteX3" fmla="*/ 9153144 w 9153144"/>
              <a:gd name="connsiteY3" fmla="*/ 487680 h 3703320"/>
              <a:gd name="connsiteX4" fmla="*/ 9144000 w 9153144"/>
              <a:gd name="connsiteY4" fmla="*/ 3066288 h 3703320"/>
              <a:gd name="connsiteX5" fmla="*/ 6986016 w 9153144"/>
              <a:gd name="connsiteY5" fmla="*/ 3450336 h 3703320"/>
              <a:gd name="connsiteX6" fmla="*/ 3081528 w 9153144"/>
              <a:gd name="connsiteY6" fmla="*/ 2691384 h 3703320"/>
              <a:gd name="connsiteX7" fmla="*/ 9144 w 9153144"/>
              <a:gd name="connsiteY7" fmla="*/ 3340608 h 3703320"/>
              <a:gd name="connsiteX8" fmla="*/ 0 w 9153144"/>
              <a:gd name="connsiteY8" fmla="*/ 515112 h 3703320"/>
              <a:gd name="connsiteX0" fmla="*/ 0 w 9153144"/>
              <a:gd name="connsiteY0" fmla="*/ 370332 h 3558540"/>
              <a:gd name="connsiteX1" fmla="*/ 2651760 w 9153144"/>
              <a:gd name="connsiteY1" fmla="*/ 105156 h 3558540"/>
              <a:gd name="connsiteX2" fmla="*/ 6986016 w 9153144"/>
              <a:gd name="connsiteY2" fmla="*/ 864108 h 3558540"/>
              <a:gd name="connsiteX3" fmla="*/ 9153144 w 9153144"/>
              <a:gd name="connsiteY3" fmla="*/ 342900 h 3558540"/>
              <a:gd name="connsiteX4" fmla="*/ 9144000 w 9153144"/>
              <a:gd name="connsiteY4" fmla="*/ 2921508 h 3558540"/>
              <a:gd name="connsiteX5" fmla="*/ 6986016 w 9153144"/>
              <a:gd name="connsiteY5" fmla="*/ 3305556 h 3558540"/>
              <a:gd name="connsiteX6" fmla="*/ 3081528 w 9153144"/>
              <a:gd name="connsiteY6" fmla="*/ 2546604 h 3558540"/>
              <a:gd name="connsiteX7" fmla="*/ 9144 w 9153144"/>
              <a:gd name="connsiteY7" fmla="*/ 3195828 h 3558540"/>
              <a:gd name="connsiteX8" fmla="*/ 0 w 9153144"/>
              <a:gd name="connsiteY8" fmla="*/ 370332 h 3558540"/>
              <a:gd name="connsiteX0" fmla="*/ 0 w 9153144"/>
              <a:gd name="connsiteY0" fmla="*/ 347472 h 3535680"/>
              <a:gd name="connsiteX1" fmla="*/ 2651760 w 9153144"/>
              <a:gd name="connsiteY1" fmla="*/ 82296 h 3535680"/>
              <a:gd name="connsiteX2" fmla="*/ 6986016 w 9153144"/>
              <a:gd name="connsiteY2" fmla="*/ 841248 h 3535680"/>
              <a:gd name="connsiteX3" fmla="*/ 9153144 w 9153144"/>
              <a:gd name="connsiteY3" fmla="*/ 320040 h 3535680"/>
              <a:gd name="connsiteX4" fmla="*/ 9144000 w 9153144"/>
              <a:gd name="connsiteY4" fmla="*/ 2898648 h 3535680"/>
              <a:gd name="connsiteX5" fmla="*/ 6986016 w 9153144"/>
              <a:gd name="connsiteY5" fmla="*/ 3282696 h 3535680"/>
              <a:gd name="connsiteX6" fmla="*/ 3081528 w 9153144"/>
              <a:gd name="connsiteY6" fmla="*/ 2523744 h 3535680"/>
              <a:gd name="connsiteX7" fmla="*/ 9144 w 9153144"/>
              <a:gd name="connsiteY7" fmla="*/ 3172968 h 3535680"/>
              <a:gd name="connsiteX8" fmla="*/ 0 w 9153144"/>
              <a:gd name="connsiteY8" fmla="*/ 347472 h 3535680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6064"/>
              <a:gd name="connsiteX1" fmla="*/ 2651760 w 9153144"/>
              <a:gd name="connsiteY1" fmla="*/ 45720 h 3306064"/>
              <a:gd name="connsiteX2" fmla="*/ 6986016 w 9153144"/>
              <a:gd name="connsiteY2" fmla="*/ 804672 h 3306064"/>
              <a:gd name="connsiteX3" fmla="*/ 9153144 w 9153144"/>
              <a:gd name="connsiteY3" fmla="*/ 283464 h 3306064"/>
              <a:gd name="connsiteX4" fmla="*/ 9144000 w 9153144"/>
              <a:gd name="connsiteY4" fmla="*/ 2862072 h 3306064"/>
              <a:gd name="connsiteX5" fmla="*/ 6986016 w 9153144"/>
              <a:gd name="connsiteY5" fmla="*/ 3246120 h 3306064"/>
              <a:gd name="connsiteX6" fmla="*/ 3169920 w 9153144"/>
              <a:gd name="connsiteY6" fmla="*/ 2502408 h 3306064"/>
              <a:gd name="connsiteX7" fmla="*/ 9144 w 9153144"/>
              <a:gd name="connsiteY7" fmla="*/ 3136392 h 3306064"/>
              <a:gd name="connsiteX8" fmla="*/ 0 w 9153144"/>
              <a:gd name="connsiteY8" fmla="*/ 310896 h 3306064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62288"/>
              <a:gd name="connsiteY0" fmla="*/ 290693 h 3357044"/>
              <a:gd name="connsiteX1" fmla="*/ 2660904 w 9162288"/>
              <a:gd name="connsiteY1" fmla="*/ 93652 h 3357044"/>
              <a:gd name="connsiteX2" fmla="*/ 6995160 w 9162288"/>
              <a:gd name="connsiteY2" fmla="*/ 852604 h 3357044"/>
              <a:gd name="connsiteX3" fmla="*/ 9162288 w 9162288"/>
              <a:gd name="connsiteY3" fmla="*/ 331396 h 3357044"/>
              <a:gd name="connsiteX4" fmla="*/ 9153144 w 9162288"/>
              <a:gd name="connsiteY4" fmla="*/ 2910004 h 3357044"/>
              <a:gd name="connsiteX5" fmla="*/ 6995160 w 9162288"/>
              <a:gd name="connsiteY5" fmla="*/ 3294052 h 3357044"/>
              <a:gd name="connsiteX6" fmla="*/ 3279648 w 9162288"/>
              <a:gd name="connsiteY6" fmla="*/ 2532052 h 3357044"/>
              <a:gd name="connsiteX7" fmla="*/ 18288 w 9162288"/>
              <a:gd name="connsiteY7" fmla="*/ 3184324 h 3357044"/>
              <a:gd name="connsiteX8" fmla="*/ 0 w 9162288"/>
              <a:gd name="connsiteY8" fmla="*/ 290693 h 3357044"/>
              <a:gd name="connsiteX0" fmla="*/ 0 w 9162288"/>
              <a:gd name="connsiteY0" fmla="*/ 290693 h 3357044"/>
              <a:gd name="connsiteX1" fmla="*/ 2660904 w 9162288"/>
              <a:gd name="connsiteY1" fmla="*/ 93652 h 3357044"/>
              <a:gd name="connsiteX2" fmla="*/ 6995160 w 9162288"/>
              <a:gd name="connsiteY2" fmla="*/ 852604 h 3357044"/>
              <a:gd name="connsiteX3" fmla="*/ 9162288 w 9162288"/>
              <a:gd name="connsiteY3" fmla="*/ 379091 h 3357044"/>
              <a:gd name="connsiteX4" fmla="*/ 9153144 w 9162288"/>
              <a:gd name="connsiteY4" fmla="*/ 2910004 h 3357044"/>
              <a:gd name="connsiteX5" fmla="*/ 6995160 w 9162288"/>
              <a:gd name="connsiteY5" fmla="*/ 3294052 h 3357044"/>
              <a:gd name="connsiteX6" fmla="*/ 3279648 w 9162288"/>
              <a:gd name="connsiteY6" fmla="*/ 2532052 h 3357044"/>
              <a:gd name="connsiteX7" fmla="*/ 18288 w 9162288"/>
              <a:gd name="connsiteY7" fmla="*/ 3184324 h 3357044"/>
              <a:gd name="connsiteX8" fmla="*/ 0 w 9162288"/>
              <a:gd name="connsiteY8" fmla="*/ 290693 h 3357044"/>
              <a:gd name="connsiteX0" fmla="*/ 0 w 9162288"/>
              <a:gd name="connsiteY0" fmla="*/ 299777 h 3366128"/>
              <a:gd name="connsiteX1" fmla="*/ 2660904 w 9162288"/>
              <a:gd name="connsiteY1" fmla="*/ 102736 h 3366128"/>
              <a:gd name="connsiteX2" fmla="*/ 6595872 w 9162288"/>
              <a:gd name="connsiteY2" fmla="*/ 916196 h 3366128"/>
              <a:gd name="connsiteX3" fmla="*/ 9162288 w 9162288"/>
              <a:gd name="connsiteY3" fmla="*/ 388175 h 3366128"/>
              <a:gd name="connsiteX4" fmla="*/ 9153144 w 9162288"/>
              <a:gd name="connsiteY4" fmla="*/ 2919088 h 3366128"/>
              <a:gd name="connsiteX5" fmla="*/ 6995160 w 9162288"/>
              <a:gd name="connsiteY5" fmla="*/ 3303136 h 3366128"/>
              <a:gd name="connsiteX6" fmla="*/ 3279648 w 9162288"/>
              <a:gd name="connsiteY6" fmla="*/ 2541136 h 3366128"/>
              <a:gd name="connsiteX7" fmla="*/ 18288 w 9162288"/>
              <a:gd name="connsiteY7" fmla="*/ 3193408 h 3366128"/>
              <a:gd name="connsiteX8" fmla="*/ 0 w 9162288"/>
              <a:gd name="connsiteY8" fmla="*/ 299777 h 3366128"/>
              <a:gd name="connsiteX0" fmla="*/ 0 w 9162288"/>
              <a:gd name="connsiteY0" fmla="*/ 181676 h 3248027"/>
              <a:gd name="connsiteX1" fmla="*/ 2727960 w 9162288"/>
              <a:gd name="connsiteY1" fmla="*/ 102736 h 3248027"/>
              <a:gd name="connsiteX2" fmla="*/ 6595872 w 9162288"/>
              <a:gd name="connsiteY2" fmla="*/ 798095 h 3248027"/>
              <a:gd name="connsiteX3" fmla="*/ 9162288 w 9162288"/>
              <a:gd name="connsiteY3" fmla="*/ 270074 h 3248027"/>
              <a:gd name="connsiteX4" fmla="*/ 9153144 w 9162288"/>
              <a:gd name="connsiteY4" fmla="*/ 2800987 h 3248027"/>
              <a:gd name="connsiteX5" fmla="*/ 6995160 w 9162288"/>
              <a:gd name="connsiteY5" fmla="*/ 3185035 h 3248027"/>
              <a:gd name="connsiteX6" fmla="*/ 3279648 w 9162288"/>
              <a:gd name="connsiteY6" fmla="*/ 2423035 h 3248027"/>
              <a:gd name="connsiteX7" fmla="*/ 18288 w 9162288"/>
              <a:gd name="connsiteY7" fmla="*/ 3075307 h 3248027"/>
              <a:gd name="connsiteX8" fmla="*/ 0 w 9162288"/>
              <a:gd name="connsiteY8" fmla="*/ 181676 h 3248027"/>
              <a:gd name="connsiteX0" fmla="*/ 0 w 9162288"/>
              <a:gd name="connsiteY0" fmla="*/ 155448 h 3221799"/>
              <a:gd name="connsiteX1" fmla="*/ 2727960 w 9162288"/>
              <a:gd name="connsiteY1" fmla="*/ 76508 h 3221799"/>
              <a:gd name="connsiteX2" fmla="*/ 6595872 w 9162288"/>
              <a:gd name="connsiteY2" fmla="*/ 771867 h 3221799"/>
              <a:gd name="connsiteX3" fmla="*/ 9162288 w 9162288"/>
              <a:gd name="connsiteY3" fmla="*/ 243846 h 3221799"/>
              <a:gd name="connsiteX4" fmla="*/ 9153144 w 9162288"/>
              <a:gd name="connsiteY4" fmla="*/ 2774759 h 3221799"/>
              <a:gd name="connsiteX5" fmla="*/ 6995160 w 9162288"/>
              <a:gd name="connsiteY5" fmla="*/ 3158807 h 3221799"/>
              <a:gd name="connsiteX6" fmla="*/ 3279648 w 9162288"/>
              <a:gd name="connsiteY6" fmla="*/ 2396807 h 3221799"/>
              <a:gd name="connsiteX7" fmla="*/ 18288 w 9162288"/>
              <a:gd name="connsiteY7" fmla="*/ 3049079 h 3221799"/>
              <a:gd name="connsiteX8" fmla="*/ 0 w 9162288"/>
              <a:gd name="connsiteY8" fmla="*/ 155448 h 3221799"/>
              <a:gd name="connsiteX0" fmla="*/ 0 w 9162288"/>
              <a:gd name="connsiteY0" fmla="*/ 121380 h 3187731"/>
              <a:gd name="connsiteX1" fmla="*/ 2727960 w 9162288"/>
              <a:gd name="connsiteY1" fmla="*/ 42440 h 3187731"/>
              <a:gd name="connsiteX2" fmla="*/ 6595872 w 9162288"/>
              <a:gd name="connsiteY2" fmla="*/ 737799 h 3187731"/>
              <a:gd name="connsiteX3" fmla="*/ 9162288 w 9162288"/>
              <a:gd name="connsiteY3" fmla="*/ 209778 h 3187731"/>
              <a:gd name="connsiteX4" fmla="*/ 9153144 w 9162288"/>
              <a:gd name="connsiteY4" fmla="*/ 2740691 h 3187731"/>
              <a:gd name="connsiteX5" fmla="*/ 6995160 w 9162288"/>
              <a:gd name="connsiteY5" fmla="*/ 3124739 h 3187731"/>
              <a:gd name="connsiteX6" fmla="*/ 3279648 w 9162288"/>
              <a:gd name="connsiteY6" fmla="*/ 2362739 h 3187731"/>
              <a:gd name="connsiteX7" fmla="*/ 18288 w 9162288"/>
              <a:gd name="connsiteY7" fmla="*/ 3015011 h 3187731"/>
              <a:gd name="connsiteX8" fmla="*/ 0 w 9162288"/>
              <a:gd name="connsiteY8" fmla="*/ 121380 h 3187731"/>
              <a:gd name="connsiteX0" fmla="*/ 0 w 9162288"/>
              <a:gd name="connsiteY0" fmla="*/ 121380 h 3187731"/>
              <a:gd name="connsiteX1" fmla="*/ 2727960 w 9162288"/>
              <a:gd name="connsiteY1" fmla="*/ 42440 h 3187731"/>
              <a:gd name="connsiteX2" fmla="*/ 6595872 w 9162288"/>
              <a:gd name="connsiteY2" fmla="*/ 737799 h 3187731"/>
              <a:gd name="connsiteX3" fmla="*/ 9162288 w 9162288"/>
              <a:gd name="connsiteY3" fmla="*/ 209778 h 3187731"/>
              <a:gd name="connsiteX4" fmla="*/ 9153144 w 9162288"/>
              <a:gd name="connsiteY4" fmla="*/ 2740691 h 3187731"/>
              <a:gd name="connsiteX5" fmla="*/ 6995160 w 9162288"/>
              <a:gd name="connsiteY5" fmla="*/ 3124739 h 3187731"/>
              <a:gd name="connsiteX6" fmla="*/ 3279648 w 9162288"/>
              <a:gd name="connsiteY6" fmla="*/ 2362739 h 3187731"/>
              <a:gd name="connsiteX7" fmla="*/ 18288 w 9162288"/>
              <a:gd name="connsiteY7" fmla="*/ 3015011 h 3187731"/>
              <a:gd name="connsiteX8" fmla="*/ 0 w 9162288"/>
              <a:gd name="connsiteY8" fmla="*/ 121380 h 3187731"/>
              <a:gd name="connsiteX0" fmla="*/ 0 w 9162288"/>
              <a:gd name="connsiteY0" fmla="*/ 158964 h 3225315"/>
              <a:gd name="connsiteX1" fmla="*/ 2727960 w 9162288"/>
              <a:gd name="connsiteY1" fmla="*/ 80024 h 3225315"/>
              <a:gd name="connsiteX2" fmla="*/ 6595872 w 9162288"/>
              <a:gd name="connsiteY2" fmla="*/ 775383 h 3225315"/>
              <a:gd name="connsiteX3" fmla="*/ 9162288 w 9162288"/>
              <a:gd name="connsiteY3" fmla="*/ 247362 h 3225315"/>
              <a:gd name="connsiteX4" fmla="*/ 9153144 w 9162288"/>
              <a:gd name="connsiteY4" fmla="*/ 2778275 h 3225315"/>
              <a:gd name="connsiteX5" fmla="*/ 6995160 w 9162288"/>
              <a:gd name="connsiteY5" fmla="*/ 3162323 h 3225315"/>
              <a:gd name="connsiteX6" fmla="*/ 3279648 w 9162288"/>
              <a:gd name="connsiteY6" fmla="*/ 2400323 h 3225315"/>
              <a:gd name="connsiteX7" fmla="*/ 18288 w 9162288"/>
              <a:gd name="connsiteY7" fmla="*/ 3052595 h 3225315"/>
              <a:gd name="connsiteX8" fmla="*/ 0 w 9162288"/>
              <a:gd name="connsiteY8" fmla="*/ 158964 h 3225315"/>
              <a:gd name="connsiteX0" fmla="*/ 0 w 9162288"/>
              <a:gd name="connsiteY0" fmla="*/ 158964 h 3225315"/>
              <a:gd name="connsiteX1" fmla="*/ 2727960 w 9162288"/>
              <a:gd name="connsiteY1" fmla="*/ 80024 h 3225315"/>
              <a:gd name="connsiteX2" fmla="*/ 6595872 w 9162288"/>
              <a:gd name="connsiteY2" fmla="*/ 775383 h 3225315"/>
              <a:gd name="connsiteX3" fmla="*/ 9162288 w 9162288"/>
              <a:gd name="connsiteY3" fmla="*/ 247362 h 3225315"/>
              <a:gd name="connsiteX4" fmla="*/ 9153144 w 9162288"/>
              <a:gd name="connsiteY4" fmla="*/ 2778275 h 3225315"/>
              <a:gd name="connsiteX5" fmla="*/ 6995160 w 9162288"/>
              <a:gd name="connsiteY5" fmla="*/ 3162323 h 3225315"/>
              <a:gd name="connsiteX6" fmla="*/ 3279648 w 9162288"/>
              <a:gd name="connsiteY6" fmla="*/ 2400323 h 3225315"/>
              <a:gd name="connsiteX7" fmla="*/ 18288 w 9162288"/>
              <a:gd name="connsiteY7" fmla="*/ 3052595 h 3225315"/>
              <a:gd name="connsiteX8" fmla="*/ 0 w 9162288"/>
              <a:gd name="connsiteY8" fmla="*/ 158964 h 3225315"/>
              <a:gd name="connsiteX0" fmla="*/ 0 w 9162288"/>
              <a:gd name="connsiteY0" fmla="*/ 140794 h 3207145"/>
              <a:gd name="connsiteX1" fmla="*/ 2828544 w 9162288"/>
              <a:gd name="connsiteY1" fmla="*/ 80024 h 3207145"/>
              <a:gd name="connsiteX2" fmla="*/ 6595872 w 9162288"/>
              <a:gd name="connsiteY2" fmla="*/ 757213 h 3207145"/>
              <a:gd name="connsiteX3" fmla="*/ 9162288 w 9162288"/>
              <a:gd name="connsiteY3" fmla="*/ 229192 h 3207145"/>
              <a:gd name="connsiteX4" fmla="*/ 9153144 w 9162288"/>
              <a:gd name="connsiteY4" fmla="*/ 2760105 h 3207145"/>
              <a:gd name="connsiteX5" fmla="*/ 6995160 w 9162288"/>
              <a:gd name="connsiteY5" fmla="*/ 3144153 h 3207145"/>
              <a:gd name="connsiteX6" fmla="*/ 3279648 w 9162288"/>
              <a:gd name="connsiteY6" fmla="*/ 2382153 h 3207145"/>
              <a:gd name="connsiteX7" fmla="*/ 18288 w 9162288"/>
              <a:gd name="connsiteY7" fmla="*/ 3034425 h 3207145"/>
              <a:gd name="connsiteX8" fmla="*/ 0 w 9162288"/>
              <a:gd name="connsiteY8" fmla="*/ 140794 h 3207145"/>
              <a:gd name="connsiteX0" fmla="*/ 0 w 9162288"/>
              <a:gd name="connsiteY0" fmla="*/ 140794 h 3207145"/>
              <a:gd name="connsiteX1" fmla="*/ 2828544 w 9162288"/>
              <a:gd name="connsiteY1" fmla="*/ 80024 h 3207145"/>
              <a:gd name="connsiteX2" fmla="*/ 6595872 w 9162288"/>
              <a:gd name="connsiteY2" fmla="*/ 757213 h 3207145"/>
              <a:gd name="connsiteX3" fmla="*/ 9162288 w 9162288"/>
              <a:gd name="connsiteY3" fmla="*/ 229192 h 3207145"/>
              <a:gd name="connsiteX4" fmla="*/ 9153144 w 9162288"/>
              <a:gd name="connsiteY4" fmla="*/ 2760105 h 3207145"/>
              <a:gd name="connsiteX5" fmla="*/ 6995160 w 9162288"/>
              <a:gd name="connsiteY5" fmla="*/ 3144153 h 3207145"/>
              <a:gd name="connsiteX6" fmla="*/ 3279648 w 9162288"/>
              <a:gd name="connsiteY6" fmla="*/ 2382153 h 3207145"/>
              <a:gd name="connsiteX7" fmla="*/ 18288 w 9162288"/>
              <a:gd name="connsiteY7" fmla="*/ 3034425 h 3207145"/>
              <a:gd name="connsiteX8" fmla="*/ 0 w 9162288"/>
              <a:gd name="connsiteY8" fmla="*/ 140794 h 3207145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3279648 w 9162288"/>
              <a:gd name="connsiteY6" fmla="*/ 2382153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2865120 w 9162288"/>
              <a:gd name="connsiteY6" fmla="*/ 2307204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2865120 w 9162288"/>
              <a:gd name="connsiteY6" fmla="*/ 2307204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43297"/>
              <a:gd name="connsiteX1" fmla="*/ 2828544 w 9162288"/>
              <a:gd name="connsiteY1" fmla="*/ 80024 h 3043297"/>
              <a:gd name="connsiteX2" fmla="*/ 6595872 w 9162288"/>
              <a:gd name="connsiteY2" fmla="*/ 757213 h 3043297"/>
              <a:gd name="connsiteX3" fmla="*/ 9162288 w 9162288"/>
              <a:gd name="connsiteY3" fmla="*/ 229192 h 3043297"/>
              <a:gd name="connsiteX4" fmla="*/ 9153144 w 9162288"/>
              <a:gd name="connsiteY4" fmla="*/ 2760105 h 3043297"/>
              <a:gd name="connsiteX5" fmla="*/ 6690360 w 9162288"/>
              <a:gd name="connsiteY5" fmla="*/ 2746696 h 3043297"/>
              <a:gd name="connsiteX6" fmla="*/ 2865120 w 9162288"/>
              <a:gd name="connsiteY6" fmla="*/ 2307204 h 3043297"/>
              <a:gd name="connsiteX7" fmla="*/ 1619 w 9162288"/>
              <a:gd name="connsiteY7" fmla="*/ 3043297 h 3043297"/>
              <a:gd name="connsiteX8" fmla="*/ 0 w 9162288"/>
              <a:gd name="connsiteY8" fmla="*/ 140794 h 3043297"/>
              <a:gd name="connsiteX0" fmla="*/ 0 w 9153144"/>
              <a:gd name="connsiteY0" fmla="*/ 140794 h 3043297"/>
              <a:gd name="connsiteX1" fmla="*/ 2828544 w 9153144"/>
              <a:gd name="connsiteY1" fmla="*/ 80024 h 3043297"/>
              <a:gd name="connsiteX2" fmla="*/ 6595872 w 9153144"/>
              <a:gd name="connsiteY2" fmla="*/ 757213 h 3043297"/>
              <a:gd name="connsiteX3" fmla="*/ 9144533 w 9153144"/>
              <a:gd name="connsiteY3" fmla="*/ 230295 h 3043297"/>
              <a:gd name="connsiteX4" fmla="*/ 9153144 w 9153144"/>
              <a:gd name="connsiteY4" fmla="*/ 2760105 h 3043297"/>
              <a:gd name="connsiteX5" fmla="*/ 6690360 w 9153144"/>
              <a:gd name="connsiteY5" fmla="*/ 2746696 h 3043297"/>
              <a:gd name="connsiteX6" fmla="*/ 2865120 w 9153144"/>
              <a:gd name="connsiteY6" fmla="*/ 2307204 h 3043297"/>
              <a:gd name="connsiteX7" fmla="*/ 1619 w 9153144"/>
              <a:gd name="connsiteY7" fmla="*/ 3043297 h 3043297"/>
              <a:gd name="connsiteX8" fmla="*/ 0 w 9153144"/>
              <a:gd name="connsiteY8" fmla="*/ 140794 h 3043297"/>
              <a:gd name="connsiteX0" fmla="*/ 0 w 9147403"/>
              <a:gd name="connsiteY0" fmla="*/ 140794 h 3043297"/>
              <a:gd name="connsiteX1" fmla="*/ 2828544 w 9147403"/>
              <a:gd name="connsiteY1" fmla="*/ 80024 h 3043297"/>
              <a:gd name="connsiteX2" fmla="*/ 6595872 w 9147403"/>
              <a:gd name="connsiteY2" fmla="*/ 757213 h 3043297"/>
              <a:gd name="connsiteX3" fmla="*/ 9144533 w 9147403"/>
              <a:gd name="connsiteY3" fmla="*/ 230295 h 3043297"/>
              <a:gd name="connsiteX4" fmla="*/ 9141307 w 9147403"/>
              <a:gd name="connsiteY4" fmla="*/ 2761208 h 3043297"/>
              <a:gd name="connsiteX5" fmla="*/ 6690360 w 9147403"/>
              <a:gd name="connsiteY5" fmla="*/ 2746696 h 3043297"/>
              <a:gd name="connsiteX6" fmla="*/ 2865120 w 9147403"/>
              <a:gd name="connsiteY6" fmla="*/ 2307204 h 3043297"/>
              <a:gd name="connsiteX7" fmla="*/ 1619 w 9147403"/>
              <a:gd name="connsiteY7" fmla="*/ 3043297 h 3043297"/>
              <a:gd name="connsiteX8" fmla="*/ 0 w 9147403"/>
              <a:gd name="connsiteY8" fmla="*/ 140794 h 30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403" h="3043297">
                <a:moveTo>
                  <a:pt x="0" y="140794"/>
                </a:moveTo>
                <a:cubicBezTo>
                  <a:pt x="784860" y="19414"/>
                  <a:pt x="1778000" y="0"/>
                  <a:pt x="2828544" y="80024"/>
                </a:cubicBezTo>
                <a:cubicBezTo>
                  <a:pt x="3879088" y="160048"/>
                  <a:pt x="5543207" y="732168"/>
                  <a:pt x="6595872" y="757213"/>
                </a:cubicBezTo>
                <a:cubicBezTo>
                  <a:pt x="7648537" y="782258"/>
                  <a:pt x="8376437" y="535486"/>
                  <a:pt x="9144533" y="230295"/>
                </a:cubicBezTo>
                <a:cubicBezTo>
                  <a:pt x="9147403" y="1073565"/>
                  <a:pt x="9138437" y="1917938"/>
                  <a:pt x="9141307" y="2761208"/>
                </a:cubicBezTo>
                <a:cubicBezTo>
                  <a:pt x="8237575" y="2914438"/>
                  <a:pt x="7736391" y="2822363"/>
                  <a:pt x="6690360" y="2746696"/>
                </a:cubicBezTo>
                <a:cubicBezTo>
                  <a:pt x="5644329" y="2671029"/>
                  <a:pt x="3979910" y="2257771"/>
                  <a:pt x="2865120" y="2307204"/>
                </a:cubicBezTo>
                <a:cubicBezTo>
                  <a:pt x="1750330" y="2356637"/>
                  <a:pt x="734663" y="2709091"/>
                  <a:pt x="1619" y="3043297"/>
                </a:cubicBezTo>
                <a:cubicBezTo>
                  <a:pt x="1079" y="2075796"/>
                  <a:pt x="540" y="1108295"/>
                  <a:pt x="0" y="140794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 bwMode="invGray">
          <a:xfrm>
            <a:off x="-509" y="1728216"/>
            <a:ext cx="12192863" cy="3309112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560064"/>
              <a:gd name="connsiteX1" fmla="*/ 2651760 w 9153144"/>
              <a:gd name="connsiteY1" fmla="*/ 249936 h 3560064"/>
              <a:gd name="connsiteX2" fmla="*/ 6986016 w 9153144"/>
              <a:gd name="connsiteY2" fmla="*/ 1008888 h 3560064"/>
              <a:gd name="connsiteX3" fmla="*/ 9153144 w 9153144"/>
              <a:gd name="connsiteY3" fmla="*/ 487680 h 3560064"/>
              <a:gd name="connsiteX4" fmla="*/ 9144000 w 9153144"/>
              <a:gd name="connsiteY4" fmla="*/ 3066288 h 3560064"/>
              <a:gd name="connsiteX5" fmla="*/ 6986016 w 9153144"/>
              <a:gd name="connsiteY5" fmla="*/ 3450336 h 3560064"/>
              <a:gd name="connsiteX6" fmla="*/ 3081528 w 9153144"/>
              <a:gd name="connsiteY6" fmla="*/ 2691384 h 3560064"/>
              <a:gd name="connsiteX7" fmla="*/ 9144 w 9153144"/>
              <a:gd name="connsiteY7" fmla="*/ 3340608 h 3560064"/>
              <a:gd name="connsiteX8" fmla="*/ 0 w 9153144"/>
              <a:gd name="connsiteY8" fmla="*/ 515112 h 3560064"/>
              <a:gd name="connsiteX0" fmla="*/ 0 w 9153144"/>
              <a:gd name="connsiteY0" fmla="*/ 515112 h 3703320"/>
              <a:gd name="connsiteX1" fmla="*/ 2651760 w 9153144"/>
              <a:gd name="connsiteY1" fmla="*/ 249936 h 3703320"/>
              <a:gd name="connsiteX2" fmla="*/ 6986016 w 9153144"/>
              <a:gd name="connsiteY2" fmla="*/ 1008888 h 3703320"/>
              <a:gd name="connsiteX3" fmla="*/ 9153144 w 9153144"/>
              <a:gd name="connsiteY3" fmla="*/ 487680 h 3703320"/>
              <a:gd name="connsiteX4" fmla="*/ 9144000 w 9153144"/>
              <a:gd name="connsiteY4" fmla="*/ 3066288 h 3703320"/>
              <a:gd name="connsiteX5" fmla="*/ 6986016 w 9153144"/>
              <a:gd name="connsiteY5" fmla="*/ 3450336 h 3703320"/>
              <a:gd name="connsiteX6" fmla="*/ 3081528 w 9153144"/>
              <a:gd name="connsiteY6" fmla="*/ 2691384 h 3703320"/>
              <a:gd name="connsiteX7" fmla="*/ 9144 w 9153144"/>
              <a:gd name="connsiteY7" fmla="*/ 3340608 h 3703320"/>
              <a:gd name="connsiteX8" fmla="*/ 0 w 9153144"/>
              <a:gd name="connsiteY8" fmla="*/ 515112 h 3703320"/>
              <a:gd name="connsiteX0" fmla="*/ 0 w 9153144"/>
              <a:gd name="connsiteY0" fmla="*/ 370332 h 3558540"/>
              <a:gd name="connsiteX1" fmla="*/ 2651760 w 9153144"/>
              <a:gd name="connsiteY1" fmla="*/ 105156 h 3558540"/>
              <a:gd name="connsiteX2" fmla="*/ 6986016 w 9153144"/>
              <a:gd name="connsiteY2" fmla="*/ 864108 h 3558540"/>
              <a:gd name="connsiteX3" fmla="*/ 9153144 w 9153144"/>
              <a:gd name="connsiteY3" fmla="*/ 342900 h 3558540"/>
              <a:gd name="connsiteX4" fmla="*/ 9144000 w 9153144"/>
              <a:gd name="connsiteY4" fmla="*/ 2921508 h 3558540"/>
              <a:gd name="connsiteX5" fmla="*/ 6986016 w 9153144"/>
              <a:gd name="connsiteY5" fmla="*/ 3305556 h 3558540"/>
              <a:gd name="connsiteX6" fmla="*/ 3081528 w 9153144"/>
              <a:gd name="connsiteY6" fmla="*/ 2546604 h 3558540"/>
              <a:gd name="connsiteX7" fmla="*/ 9144 w 9153144"/>
              <a:gd name="connsiteY7" fmla="*/ 3195828 h 3558540"/>
              <a:gd name="connsiteX8" fmla="*/ 0 w 9153144"/>
              <a:gd name="connsiteY8" fmla="*/ 370332 h 3558540"/>
              <a:gd name="connsiteX0" fmla="*/ 0 w 9153144"/>
              <a:gd name="connsiteY0" fmla="*/ 347472 h 3535680"/>
              <a:gd name="connsiteX1" fmla="*/ 2651760 w 9153144"/>
              <a:gd name="connsiteY1" fmla="*/ 82296 h 3535680"/>
              <a:gd name="connsiteX2" fmla="*/ 6986016 w 9153144"/>
              <a:gd name="connsiteY2" fmla="*/ 841248 h 3535680"/>
              <a:gd name="connsiteX3" fmla="*/ 9153144 w 9153144"/>
              <a:gd name="connsiteY3" fmla="*/ 320040 h 3535680"/>
              <a:gd name="connsiteX4" fmla="*/ 9144000 w 9153144"/>
              <a:gd name="connsiteY4" fmla="*/ 2898648 h 3535680"/>
              <a:gd name="connsiteX5" fmla="*/ 6986016 w 9153144"/>
              <a:gd name="connsiteY5" fmla="*/ 3282696 h 3535680"/>
              <a:gd name="connsiteX6" fmla="*/ 3081528 w 9153144"/>
              <a:gd name="connsiteY6" fmla="*/ 2523744 h 3535680"/>
              <a:gd name="connsiteX7" fmla="*/ 9144 w 9153144"/>
              <a:gd name="connsiteY7" fmla="*/ 3172968 h 3535680"/>
              <a:gd name="connsiteX8" fmla="*/ 0 w 9153144"/>
              <a:gd name="connsiteY8" fmla="*/ 347472 h 3535680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6064"/>
              <a:gd name="connsiteX1" fmla="*/ 2651760 w 9153144"/>
              <a:gd name="connsiteY1" fmla="*/ 45720 h 3306064"/>
              <a:gd name="connsiteX2" fmla="*/ 6986016 w 9153144"/>
              <a:gd name="connsiteY2" fmla="*/ 804672 h 3306064"/>
              <a:gd name="connsiteX3" fmla="*/ 9153144 w 9153144"/>
              <a:gd name="connsiteY3" fmla="*/ 283464 h 3306064"/>
              <a:gd name="connsiteX4" fmla="*/ 9144000 w 9153144"/>
              <a:gd name="connsiteY4" fmla="*/ 2862072 h 3306064"/>
              <a:gd name="connsiteX5" fmla="*/ 6986016 w 9153144"/>
              <a:gd name="connsiteY5" fmla="*/ 3246120 h 3306064"/>
              <a:gd name="connsiteX6" fmla="*/ 3169920 w 9153144"/>
              <a:gd name="connsiteY6" fmla="*/ 2502408 h 3306064"/>
              <a:gd name="connsiteX7" fmla="*/ 9144 w 9153144"/>
              <a:gd name="connsiteY7" fmla="*/ 3136392 h 3306064"/>
              <a:gd name="connsiteX8" fmla="*/ 0 w 9153144"/>
              <a:gd name="connsiteY8" fmla="*/ 310896 h 3306064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381 w 9153525"/>
              <a:gd name="connsiteY0" fmla="*/ 310896 h 3309112"/>
              <a:gd name="connsiteX1" fmla="*/ 2652141 w 9153525"/>
              <a:gd name="connsiteY1" fmla="*/ 45720 h 3309112"/>
              <a:gd name="connsiteX2" fmla="*/ 6986397 w 9153525"/>
              <a:gd name="connsiteY2" fmla="*/ 804672 h 3309112"/>
              <a:gd name="connsiteX3" fmla="*/ 9153525 w 9153525"/>
              <a:gd name="connsiteY3" fmla="*/ 283464 h 3309112"/>
              <a:gd name="connsiteX4" fmla="*/ 9144381 w 9153525"/>
              <a:gd name="connsiteY4" fmla="*/ 2862072 h 3309112"/>
              <a:gd name="connsiteX5" fmla="*/ 6986397 w 9153525"/>
              <a:gd name="connsiteY5" fmla="*/ 3246120 h 3309112"/>
              <a:gd name="connsiteX6" fmla="*/ 3270885 w 9153525"/>
              <a:gd name="connsiteY6" fmla="*/ 2484120 h 3309112"/>
              <a:gd name="connsiteX7" fmla="*/ 0 w 9153525"/>
              <a:gd name="connsiteY7" fmla="*/ 3143536 h 3309112"/>
              <a:gd name="connsiteX8" fmla="*/ 381 w 9153525"/>
              <a:gd name="connsiteY8" fmla="*/ 310896 h 3309112"/>
              <a:gd name="connsiteX0" fmla="*/ 381 w 9144647"/>
              <a:gd name="connsiteY0" fmla="*/ 310896 h 3309112"/>
              <a:gd name="connsiteX1" fmla="*/ 2652141 w 9144647"/>
              <a:gd name="connsiteY1" fmla="*/ 45720 h 3309112"/>
              <a:gd name="connsiteX2" fmla="*/ 6986397 w 9144647"/>
              <a:gd name="connsiteY2" fmla="*/ 804672 h 3309112"/>
              <a:gd name="connsiteX3" fmla="*/ 9144647 w 9144647"/>
              <a:gd name="connsiteY3" fmla="*/ 290862 h 3309112"/>
              <a:gd name="connsiteX4" fmla="*/ 9144381 w 9144647"/>
              <a:gd name="connsiteY4" fmla="*/ 2862072 h 3309112"/>
              <a:gd name="connsiteX5" fmla="*/ 6986397 w 9144647"/>
              <a:gd name="connsiteY5" fmla="*/ 3246120 h 3309112"/>
              <a:gd name="connsiteX6" fmla="*/ 3270885 w 9144647"/>
              <a:gd name="connsiteY6" fmla="*/ 2484120 h 3309112"/>
              <a:gd name="connsiteX7" fmla="*/ 0 w 9144647"/>
              <a:gd name="connsiteY7" fmla="*/ 3143536 h 3309112"/>
              <a:gd name="connsiteX8" fmla="*/ 381 w 9144647"/>
              <a:gd name="connsiteY8" fmla="*/ 310896 h 330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647" h="3309112">
                <a:moveTo>
                  <a:pt x="381" y="310896"/>
                </a:moveTo>
                <a:cubicBezTo>
                  <a:pt x="779145" y="155448"/>
                  <a:pt x="1484757" y="0"/>
                  <a:pt x="2652141" y="45720"/>
                </a:cubicBezTo>
                <a:cubicBezTo>
                  <a:pt x="3819525" y="91440"/>
                  <a:pt x="5904313" y="763815"/>
                  <a:pt x="6986397" y="804672"/>
                </a:cubicBezTo>
                <a:cubicBezTo>
                  <a:pt x="8068481" y="845529"/>
                  <a:pt x="8437511" y="566706"/>
                  <a:pt x="9144647" y="290862"/>
                </a:cubicBezTo>
                <a:cubicBezTo>
                  <a:pt x="9144558" y="1147932"/>
                  <a:pt x="9144470" y="2005002"/>
                  <a:pt x="9144381" y="2862072"/>
                </a:cubicBezTo>
                <a:cubicBezTo>
                  <a:pt x="8450961" y="3142488"/>
                  <a:pt x="7965313" y="3309112"/>
                  <a:pt x="6986397" y="3246120"/>
                </a:cubicBezTo>
                <a:cubicBezTo>
                  <a:pt x="6007481" y="3183128"/>
                  <a:pt x="4435284" y="2501217"/>
                  <a:pt x="3270885" y="2484120"/>
                </a:cubicBezTo>
                <a:cubicBezTo>
                  <a:pt x="2106486" y="2467023"/>
                  <a:pt x="830580" y="2857024"/>
                  <a:pt x="0" y="3143536"/>
                </a:cubicBezTo>
                <a:lnTo>
                  <a:pt x="381" y="310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0265664" y="1298448"/>
            <a:ext cx="1316736" cy="9875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9351264" y="1929384"/>
            <a:ext cx="682752" cy="51206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914400" y="4114800"/>
            <a:ext cx="1621536" cy="121615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829056" y="2212847"/>
            <a:ext cx="10570464" cy="2203704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486400"/>
            <a:ext cx="8534400" cy="667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SzPct val="85000"/>
              <a:buFont typeface="Wingdings" pitchFamily="2" charset="2"/>
              <a:buNone/>
              <a:defRPr lang="en-US" sz="200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428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609600" y="1801368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 bwMode="gray">
          <a:xfrm>
            <a:off x="10887456" y="667512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509504" y="1353312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377952" y="786384"/>
            <a:ext cx="1328928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vert="horz" lIns="91440" tIns="45720" rIns="91440" bIns="45720" rtlCol="0" anchor="ctr">
            <a:no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84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 bwMode="gray">
          <a:xfrm>
            <a:off x="0" y="426720"/>
            <a:ext cx="12192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0 h 4756452"/>
              <a:gd name="connsiteX1" fmla="*/ 0 w 9153196"/>
              <a:gd name="connsiteY1" fmla="*/ 4756452 h 4756452"/>
              <a:gd name="connsiteX2" fmla="*/ 2980996 w 9153196"/>
              <a:gd name="connsiteY2" fmla="*/ 4235436 h 4756452"/>
              <a:gd name="connsiteX3" fmla="*/ 6739180 w 9153196"/>
              <a:gd name="connsiteY3" fmla="*/ 4592052 h 4756452"/>
              <a:gd name="connsiteX4" fmla="*/ 9144052 w 9153196"/>
              <a:gd name="connsiteY4" fmla="*/ 4381740 h 4756452"/>
              <a:gd name="connsiteX5" fmla="*/ 9153196 w 9153196"/>
              <a:gd name="connsiteY5" fmla="*/ 3275316 h 4756452"/>
              <a:gd name="connsiteX6" fmla="*/ 52 w 9153196"/>
              <a:gd name="connsiteY6" fmla="*/ 0 h 4756452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4052 w 9153196"/>
              <a:gd name="connsiteY4" fmla="*/ 4383024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3996431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7 w 9153196"/>
              <a:gd name="connsiteY3" fmla="*/ 4518094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808828"/>
              <a:gd name="connsiteX1" fmla="*/ 0 w 9153196"/>
              <a:gd name="connsiteY1" fmla="*/ 4757736 h 4808828"/>
              <a:gd name="connsiteX2" fmla="*/ 2983307 w 9153196"/>
              <a:gd name="connsiteY2" fmla="*/ 3938179 h 4808828"/>
              <a:gd name="connsiteX3" fmla="*/ 6766918 w 9153196"/>
              <a:gd name="connsiteY3" fmla="*/ 4459842 h 4808828"/>
              <a:gd name="connsiteX4" fmla="*/ 9149297 w 9153196"/>
              <a:gd name="connsiteY4" fmla="*/ 4461355 h 4808828"/>
              <a:gd name="connsiteX5" fmla="*/ 9153196 w 9153196"/>
              <a:gd name="connsiteY5" fmla="*/ 0 h 4808828"/>
              <a:gd name="connsiteX6" fmla="*/ 52 w 9153196"/>
              <a:gd name="connsiteY6" fmla="*/ 1284 h 4808828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02972" y="4559785"/>
                  <a:pt x="1992246" y="3966388"/>
                  <a:pt x="3115058" y="3911480"/>
                </a:cubicBezTo>
                <a:cubicBezTo>
                  <a:pt x="4237870" y="3856572"/>
                  <a:pt x="5939190" y="4331788"/>
                  <a:pt x="6736870" y="4428289"/>
                </a:cubicBezTo>
                <a:cubicBezTo>
                  <a:pt x="7534550" y="4524790"/>
                  <a:pt x="8253185" y="4658343"/>
                  <a:pt x="9149297" y="4461355"/>
                </a:cubicBezTo>
                <a:cubicBezTo>
                  <a:pt x="9150597" y="300012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Freeform 6"/>
          <p:cNvSpPr/>
          <p:nvPr/>
        </p:nvSpPr>
        <p:spPr bwMode="invGray">
          <a:xfrm>
            <a:off x="-69" y="0"/>
            <a:ext cx="12192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0 h 4756452"/>
              <a:gd name="connsiteX1" fmla="*/ 0 w 9153196"/>
              <a:gd name="connsiteY1" fmla="*/ 4756452 h 4756452"/>
              <a:gd name="connsiteX2" fmla="*/ 2980996 w 9153196"/>
              <a:gd name="connsiteY2" fmla="*/ 4235436 h 4756452"/>
              <a:gd name="connsiteX3" fmla="*/ 6739180 w 9153196"/>
              <a:gd name="connsiteY3" fmla="*/ 4592052 h 4756452"/>
              <a:gd name="connsiteX4" fmla="*/ 9144052 w 9153196"/>
              <a:gd name="connsiteY4" fmla="*/ 4381740 h 4756452"/>
              <a:gd name="connsiteX5" fmla="*/ 9153196 w 9153196"/>
              <a:gd name="connsiteY5" fmla="*/ 3275316 h 4756452"/>
              <a:gd name="connsiteX6" fmla="*/ 52 w 9153196"/>
              <a:gd name="connsiteY6" fmla="*/ 0 h 4756452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4052 w 9153196"/>
              <a:gd name="connsiteY4" fmla="*/ 4383024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14528" y="4596192"/>
                  <a:pt x="1857799" y="4264120"/>
                  <a:pt x="2980996" y="4236720"/>
                </a:cubicBezTo>
                <a:cubicBezTo>
                  <a:pt x="4104193" y="4209320"/>
                  <a:pt x="5900665" y="4503309"/>
                  <a:pt x="6739180" y="4593336"/>
                </a:cubicBezTo>
                <a:cubicBezTo>
                  <a:pt x="7577695" y="4683363"/>
                  <a:pt x="8253185" y="4731157"/>
                  <a:pt x="9149297" y="4383685"/>
                </a:cubicBezTo>
                <a:cubicBezTo>
                  <a:pt x="9150597" y="292245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753344" y="3849624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0387584" y="4535424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402336" y="3840480"/>
            <a:ext cx="1328928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524000" y="5129785"/>
            <a:ext cx="9717024" cy="1362075"/>
          </a:xfr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000" b="1" kern="1200" cap="all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1524000" y="4425696"/>
            <a:ext cx="9717024" cy="71323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303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0"/>
            <a:ext cx="12192000" cy="1929384"/>
          </a:xfrm>
          <a:custGeom>
            <a:avLst/>
            <a:gdLst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2104644"/>
              <a:gd name="connsiteX1" fmla="*/ 0 w 9144000"/>
              <a:gd name="connsiteY1" fmla="*/ 1929384 h 2104644"/>
              <a:gd name="connsiteX2" fmla="*/ 2971800 w 9144000"/>
              <a:gd name="connsiteY2" fmla="*/ 1307592 h 2104644"/>
              <a:gd name="connsiteX3" fmla="*/ 9134856 w 9144000"/>
              <a:gd name="connsiteY3" fmla="*/ 1609344 h 2104644"/>
              <a:gd name="connsiteX4" fmla="*/ 9144000 w 9144000"/>
              <a:gd name="connsiteY4" fmla="*/ 0 h 2104644"/>
              <a:gd name="connsiteX5" fmla="*/ 8503920 w 9144000"/>
              <a:gd name="connsiteY5" fmla="*/ 0 h 2104644"/>
              <a:gd name="connsiteX6" fmla="*/ 3858768 w 9144000"/>
              <a:gd name="connsiteY6" fmla="*/ 320040 h 2104644"/>
              <a:gd name="connsiteX7" fmla="*/ 0 w 9144000"/>
              <a:gd name="connsiteY7" fmla="*/ 256032 h 210464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29384">
                <a:moveTo>
                  <a:pt x="0" y="256032"/>
                </a:moveTo>
                <a:lnTo>
                  <a:pt x="0" y="1929384"/>
                </a:lnTo>
                <a:cubicBezTo>
                  <a:pt x="574548" y="1726692"/>
                  <a:pt x="1449324" y="1360932"/>
                  <a:pt x="2971800" y="1307592"/>
                </a:cubicBezTo>
                <a:cubicBezTo>
                  <a:pt x="4494276" y="1254252"/>
                  <a:pt x="7606284" y="1872996"/>
                  <a:pt x="9134856" y="1609344"/>
                </a:cubicBezTo>
                <a:lnTo>
                  <a:pt x="9144000" y="0"/>
                </a:lnTo>
                <a:lnTo>
                  <a:pt x="8503920" y="0"/>
                </a:lnTo>
                <a:cubicBezTo>
                  <a:pt x="7543800" y="844296"/>
                  <a:pt x="5111496" y="420624"/>
                  <a:pt x="3858768" y="320040"/>
                </a:cubicBezTo>
                <a:cubicBezTo>
                  <a:pt x="2606040" y="219456"/>
                  <a:pt x="1435608" y="76200"/>
                  <a:pt x="0" y="256032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>
            <a:off x="-509" y="228600"/>
            <a:ext cx="12192508" cy="1409700"/>
          </a:xfrm>
          <a:custGeom>
            <a:avLst/>
            <a:gdLst>
              <a:gd name="connsiteX0" fmla="*/ 0 w 9144000"/>
              <a:gd name="connsiteY0" fmla="*/ 393192 h 1344168"/>
              <a:gd name="connsiteX1" fmla="*/ 4544568 w 9144000"/>
              <a:gd name="connsiteY1" fmla="*/ 201168 h 1344168"/>
              <a:gd name="connsiteX2" fmla="*/ 9144000 w 9144000"/>
              <a:gd name="connsiteY2" fmla="*/ 0 h 1344168"/>
              <a:gd name="connsiteX3" fmla="*/ 9144000 w 9144000"/>
              <a:gd name="connsiteY3" fmla="*/ 1042416 h 1344168"/>
              <a:gd name="connsiteX4" fmla="*/ 4407408 w 9144000"/>
              <a:gd name="connsiteY4" fmla="*/ 978408 h 1344168"/>
              <a:gd name="connsiteX5" fmla="*/ 9144 w 9144000"/>
              <a:gd name="connsiteY5" fmla="*/ 1344168 h 1344168"/>
              <a:gd name="connsiteX6" fmla="*/ 0 w 9144000"/>
              <a:gd name="connsiteY6" fmla="*/ 393192 h 1344168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475232"/>
              <a:gd name="connsiteX1" fmla="*/ 4544568 w 9144000"/>
              <a:gd name="connsiteY1" fmla="*/ 234696 h 1475232"/>
              <a:gd name="connsiteX2" fmla="*/ 9144000 w 9144000"/>
              <a:gd name="connsiteY2" fmla="*/ 33528 h 1475232"/>
              <a:gd name="connsiteX3" fmla="*/ 9144000 w 9144000"/>
              <a:gd name="connsiteY3" fmla="*/ 1075944 h 1475232"/>
              <a:gd name="connsiteX4" fmla="*/ 4407408 w 9144000"/>
              <a:gd name="connsiteY4" fmla="*/ 1011936 h 1475232"/>
              <a:gd name="connsiteX5" fmla="*/ 9144 w 9144000"/>
              <a:gd name="connsiteY5" fmla="*/ 1377696 h 1475232"/>
              <a:gd name="connsiteX6" fmla="*/ 0 w 9144000"/>
              <a:gd name="connsiteY6" fmla="*/ 426720 h 1475232"/>
              <a:gd name="connsiteX0" fmla="*/ 0 w 9144000"/>
              <a:gd name="connsiteY0" fmla="*/ 426720 h 1475232"/>
              <a:gd name="connsiteX1" fmla="*/ 4544568 w 9144000"/>
              <a:gd name="connsiteY1" fmla="*/ 234696 h 1475232"/>
              <a:gd name="connsiteX2" fmla="*/ 9144000 w 9144000"/>
              <a:gd name="connsiteY2" fmla="*/ 33528 h 1475232"/>
              <a:gd name="connsiteX3" fmla="*/ 9144000 w 9144000"/>
              <a:gd name="connsiteY3" fmla="*/ 1075944 h 1475232"/>
              <a:gd name="connsiteX4" fmla="*/ 4407408 w 9144000"/>
              <a:gd name="connsiteY4" fmla="*/ 1011936 h 1475232"/>
              <a:gd name="connsiteX5" fmla="*/ 9144 w 9144000"/>
              <a:gd name="connsiteY5" fmla="*/ 1377696 h 1475232"/>
              <a:gd name="connsiteX6" fmla="*/ 0 w 9144000"/>
              <a:gd name="connsiteY6" fmla="*/ 426720 h 1475232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409700"/>
              <a:gd name="connsiteX1" fmla="*/ 4544568 w 9144000"/>
              <a:gd name="connsiteY1" fmla="*/ 234696 h 1409700"/>
              <a:gd name="connsiteX2" fmla="*/ 9144000 w 9144000"/>
              <a:gd name="connsiteY2" fmla="*/ 33528 h 1409700"/>
              <a:gd name="connsiteX3" fmla="*/ 9144000 w 9144000"/>
              <a:gd name="connsiteY3" fmla="*/ 1075944 h 1409700"/>
              <a:gd name="connsiteX4" fmla="*/ 4407408 w 9144000"/>
              <a:gd name="connsiteY4" fmla="*/ 1011936 h 1409700"/>
              <a:gd name="connsiteX5" fmla="*/ 9144 w 9144000"/>
              <a:gd name="connsiteY5" fmla="*/ 1377696 h 1409700"/>
              <a:gd name="connsiteX6" fmla="*/ 0 w 9144000"/>
              <a:gd name="connsiteY6" fmla="*/ 426720 h 1409700"/>
              <a:gd name="connsiteX0" fmla="*/ 381 w 9144381"/>
              <a:gd name="connsiteY0" fmla="*/ 426720 h 1409700"/>
              <a:gd name="connsiteX1" fmla="*/ 4544949 w 9144381"/>
              <a:gd name="connsiteY1" fmla="*/ 234696 h 1409700"/>
              <a:gd name="connsiteX2" fmla="*/ 9144381 w 9144381"/>
              <a:gd name="connsiteY2" fmla="*/ 33528 h 1409700"/>
              <a:gd name="connsiteX3" fmla="*/ 9144381 w 9144381"/>
              <a:gd name="connsiteY3" fmla="*/ 1075944 h 1409700"/>
              <a:gd name="connsiteX4" fmla="*/ 4407789 w 9144381"/>
              <a:gd name="connsiteY4" fmla="*/ 1011936 h 1409700"/>
              <a:gd name="connsiteX5" fmla="*/ 0 w 9144381"/>
              <a:gd name="connsiteY5" fmla="*/ 1384071 h 1409700"/>
              <a:gd name="connsiteX6" fmla="*/ 381 w 9144381"/>
              <a:gd name="connsiteY6" fmla="*/ 42672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381" h="1409700">
                <a:moveTo>
                  <a:pt x="381" y="426720"/>
                </a:moveTo>
                <a:cubicBezTo>
                  <a:pt x="1664589" y="0"/>
                  <a:pt x="3036189" y="134112"/>
                  <a:pt x="4544949" y="234696"/>
                </a:cubicBezTo>
                <a:cubicBezTo>
                  <a:pt x="6053709" y="335280"/>
                  <a:pt x="8239125" y="509016"/>
                  <a:pt x="9144381" y="33528"/>
                </a:cubicBezTo>
                <a:lnTo>
                  <a:pt x="9144381" y="1075944"/>
                </a:lnTo>
                <a:cubicBezTo>
                  <a:pt x="8004429" y="1409700"/>
                  <a:pt x="5931852" y="960582"/>
                  <a:pt x="4407789" y="1011936"/>
                </a:cubicBezTo>
                <a:cubicBezTo>
                  <a:pt x="2883726" y="1063290"/>
                  <a:pt x="1237488" y="1109751"/>
                  <a:pt x="0" y="1384071"/>
                </a:cubicBezTo>
                <a:lnTo>
                  <a:pt x="381" y="42672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1082528" y="100584"/>
            <a:ext cx="816864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082784" y="173736"/>
            <a:ext cx="487680" cy="36576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280416" y="932688"/>
            <a:ext cx="1328928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7452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7452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7209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624328"/>
            <a:ext cx="5386917" cy="36941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624328"/>
            <a:ext cx="5389033" cy="36941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Oval 9"/>
          <p:cNvSpPr/>
          <p:nvPr/>
        </p:nvSpPr>
        <p:spPr bwMode="gray">
          <a:xfrm>
            <a:off x="10972800" y="1005840"/>
            <a:ext cx="816864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265664" y="969264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377952" y="786384"/>
            <a:ext cx="1328928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609600" y="1874520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black">
          <a:xfrm>
            <a:off x="6193368" y="1874520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38045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 bwMode="gray">
          <a:xfrm>
            <a:off x="0" y="1"/>
            <a:ext cx="12200827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Freeform 5"/>
          <p:cNvSpPr/>
          <p:nvPr/>
        </p:nvSpPr>
        <p:spPr bwMode="invGray">
          <a:xfrm>
            <a:off x="-69" y="-1972"/>
            <a:ext cx="12192069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/>
        </p:nvSpPr>
        <p:spPr bwMode="gray">
          <a:xfrm>
            <a:off x="10765536" y="384048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9997440" y="429768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280416" y="210312"/>
            <a:ext cx="1109472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646176" y="813816"/>
            <a:ext cx="10972800" cy="1143000"/>
          </a:xfr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17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5" name="Group 4"/>
          <p:cNvGrpSpPr/>
          <p:nvPr/>
        </p:nvGrpSpPr>
        <p:grpSpPr bwMode="invGray">
          <a:xfrm>
            <a:off x="-69" y="-1972"/>
            <a:ext cx="12200896" cy="1283795"/>
            <a:chOff x="-52" y="-1972"/>
            <a:chExt cx="9150672" cy="1283795"/>
          </a:xfrm>
        </p:grpSpPr>
        <p:sp>
          <p:nvSpPr>
            <p:cNvPr id="6" name="Freeform 5"/>
            <p:cNvSpPr/>
            <p:nvPr userDrawn="1"/>
          </p:nvSpPr>
          <p:spPr bwMode="invGray">
            <a:xfrm>
              <a:off x="0" y="1"/>
              <a:ext cx="9150620" cy="128182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50620" h="1470041">
                  <a:moveTo>
                    <a:pt x="52" y="1284"/>
                  </a:moveTo>
                  <a:cubicBezTo>
                    <a:pt x="35" y="491948"/>
                    <a:pt x="17" y="761872"/>
                    <a:pt x="0" y="1252536"/>
                  </a:cubicBezTo>
                  <a:cubicBezTo>
                    <a:pt x="304800" y="1097088"/>
                    <a:pt x="1803165" y="328826"/>
                    <a:pt x="3622738" y="425264"/>
                  </a:cubicBezTo>
                  <a:cubicBezTo>
                    <a:pt x="5442311" y="521702"/>
                    <a:pt x="6970396" y="1470041"/>
                    <a:pt x="9144052" y="877824"/>
                  </a:cubicBezTo>
                  <a:cubicBezTo>
                    <a:pt x="9146241" y="585216"/>
                    <a:pt x="9148431" y="292608"/>
                    <a:pt x="9150620" y="0"/>
                  </a:cubicBezTo>
                  <a:lnTo>
                    <a:pt x="5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Freeform 6"/>
            <p:cNvSpPr/>
            <p:nvPr userDrawn="1"/>
          </p:nvSpPr>
          <p:spPr bwMode="invGray">
            <a:xfrm>
              <a:off x="-52" y="-1972"/>
              <a:ext cx="9144052" cy="109417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52" h="1282732">
                  <a:moveTo>
                    <a:pt x="2371" y="1971"/>
                  </a:moveTo>
                  <a:cubicBezTo>
                    <a:pt x="1581" y="305263"/>
                    <a:pt x="790" y="446133"/>
                    <a:pt x="0" y="749425"/>
                  </a:cubicBezTo>
                  <a:cubicBezTo>
                    <a:pt x="414528" y="587881"/>
                    <a:pt x="1394642" y="355830"/>
                    <a:pt x="3114923" y="315034"/>
                  </a:cubicBezTo>
                  <a:cubicBezTo>
                    <a:pt x="4835204" y="274238"/>
                    <a:pt x="7500499" y="1282732"/>
                    <a:pt x="9144052" y="537135"/>
                  </a:cubicBezTo>
                  <a:cubicBezTo>
                    <a:pt x="9143751" y="358090"/>
                    <a:pt x="9143451" y="179045"/>
                    <a:pt x="9143150" y="0"/>
                  </a:cubicBezTo>
                  <a:lnTo>
                    <a:pt x="2371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Oval 7"/>
          <p:cNvSpPr/>
          <p:nvPr/>
        </p:nvSpPr>
        <p:spPr bwMode="gray">
          <a:xfrm>
            <a:off x="10765536" y="384048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9997440" y="429768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280416" y="210312"/>
            <a:ext cx="1109472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3108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invGray">
          <a:xfrm rot="16200000">
            <a:off x="-2709598" y="2703653"/>
            <a:ext cx="6891618" cy="1472419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18502 w 9169070"/>
                <a:gd name="connsiteY0" fmla="*/ 1284 h 1489619"/>
                <a:gd name="connsiteX1" fmla="*/ 0 w 9169070"/>
                <a:gd name="connsiteY1" fmla="*/ 1489619 h 1489619"/>
                <a:gd name="connsiteX2" fmla="*/ 3641188 w 9169070"/>
                <a:gd name="connsiteY2" fmla="*/ 425264 h 1489619"/>
                <a:gd name="connsiteX3" fmla="*/ 9162502 w 9169070"/>
                <a:gd name="connsiteY3" fmla="*/ 877824 h 1489619"/>
                <a:gd name="connsiteX4" fmla="*/ 9169070 w 9169070"/>
                <a:gd name="connsiteY4" fmla="*/ 0 h 1489619"/>
                <a:gd name="connsiteX5" fmla="*/ 18502 w 9169070"/>
                <a:gd name="connsiteY5" fmla="*/ 1284 h 1489619"/>
                <a:gd name="connsiteX0" fmla="*/ 18502 w 9169070"/>
                <a:gd name="connsiteY0" fmla="*/ 1284 h 1654092"/>
                <a:gd name="connsiteX1" fmla="*/ 0 w 9169070"/>
                <a:gd name="connsiteY1" fmla="*/ 1489619 h 1654092"/>
                <a:gd name="connsiteX2" fmla="*/ 3641188 w 9169070"/>
                <a:gd name="connsiteY2" fmla="*/ 425264 h 1654092"/>
                <a:gd name="connsiteX3" fmla="*/ 9137904 w 9169070"/>
                <a:gd name="connsiteY3" fmla="*/ 1061874 h 1654092"/>
                <a:gd name="connsiteX4" fmla="*/ 9169070 w 9169070"/>
                <a:gd name="connsiteY4" fmla="*/ 0 h 1654092"/>
                <a:gd name="connsiteX5" fmla="*/ 18502 w 916907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41188 w 9176990"/>
                <a:gd name="connsiteY2" fmla="*/ 42526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87310 w 9176990"/>
                <a:gd name="connsiteY2" fmla="*/ 649870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0119 w 9176990"/>
                <a:gd name="connsiteY2" fmla="*/ 555828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9344 w 9176990"/>
                <a:gd name="connsiteY2" fmla="*/ 51527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95308 w 9176990"/>
                <a:gd name="connsiteY3" fmla="*/ 114570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570664"/>
                <a:gd name="connsiteX1" fmla="*/ 0 w 9144052"/>
                <a:gd name="connsiteY1" fmla="*/ 749425 h 1570664"/>
                <a:gd name="connsiteX2" fmla="*/ 3114923 w 9144052"/>
                <a:gd name="connsiteY2" fmla="*/ 315034 h 1570664"/>
                <a:gd name="connsiteX3" fmla="*/ 9144052 w 9144052"/>
                <a:gd name="connsiteY3" fmla="*/ 825067 h 1570664"/>
                <a:gd name="connsiteX4" fmla="*/ 9143150 w 9144052"/>
                <a:gd name="connsiteY4" fmla="*/ 0 h 1570664"/>
                <a:gd name="connsiteX5" fmla="*/ 2371 w 9144052"/>
                <a:gd name="connsiteY5" fmla="*/ 1971 h 1570664"/>
                <a:gd name="connsiteX0" fmla="*/ 2371 w 9144052"/>
                <a:gd name="connsiteY0" fmla="*/ 1971 h 1986563"/>
                <a:gd name="connsiteX1" fmla="*/ 0 w 9144052"/>
                <a:gd name="connsiteY1" fmla="*/ 749425 h 1986563"/>
                <a:gd name="connsiteX2" fmla="*/ 3114923 w 9144052"/>
                <a:gd name="connsiteY2" fmla="*/ 315034 h 1986563"/>
                <a:gd name="connsiteX3" fmla="*/ 9144052 w 9144052"/>
                <a:gd name="connsiteY3" fmla="*/ 825067 h 1986563"/>
                <a:gd name="connsiteX4" fmla="*/ 9143150 w 9144052"/>
                <a:gd name="connsiteY4" fmla="*/ 0 h 1986563"/>
                <a:gd name="connsiteX5" fmla="*/ 2371 w 9144052"/>
                <a:gd name="connsiteY5" fmla="*/ 1971 h 1986563"/>
                <a:gd name="connsiteX0" fmla="*/ 2371 w 9144052"/>
                <a:gd name="connsiteY0" fmla="*/ 1971 h 1910577"/>
                <a:gd name="connsiteX1" fmla="*/ 0 w 9144052"/>
                <a:gd name="connsiteY1" fmla="*/ 749425 h 1910577"/>
                <a:gd name="connsiteX2" fmla="*/ 3114923 w 9144052"/>
                <a:gd name="connsiteY2" fmla="*/ 315034 h 1910577"/>
                <a:gd name="connsiteX3" fmla="*/ 9144052 w 9144052"/>
                <a:gd name="connsiteY3" fmla="*/ 825067 h 1910577"/>
                <a:gd name="connsiteX4" fmla="*/ 9143150 w 9144052"/>
                <a:gd name="connsiteY4" fmla="*/ 0 h 1910577"/>
                <a:gd name="connsiteX5" fmla="*/ 2371 w 9144052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13342 w 9142471"/>
                <a:gd name="connsiteY2" fmla="*/ 31503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62539 w 9142471"/>
                <a:gd name="connsiteY2" fmla="*/ 48299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742614"/>
                <a:gd name="connsiteX1" fmla="*/ 4568 w 9142471"/>
                <a:gd name="connsiteY1" fmla="*/ 1141332 h 1742614"/>
                <a:gd name="connsiteX2" fmla="*/ 3162539 w 9142471"/>
                <a:gd name="connsiteY2" fmla="*/ 482994 h 1742614"/>
                <a:gd name="connsiteX3" fmla="*/ 9142471 w 9142471"/>
                <a:gd name="connsiteY3" fmla="*/ 825067 h 1742614"/>
                <a:gd name="connsiteX4" fmla="*/ 9141569 w 9142471"/>
                <a:gd name="connsiteY4" fmla="*/ 0 h 1742614"/>
                <a:gd name="connsiteX5" fmla="*/ 790 w 9142471"/>
                <a:gd name="connsiteY5" fmla="*/ 1971 h 1742614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538662"/>
                <a:gd name="connsiteX1" fmla="*/ 4568 w 9142471"/>
                <a:gd name="connsiteY1" fmla="*/ 1141332 h 1538662"/>
                <a:gd name="connsiteX2" fmla="*/ 3162539 w 9142471"/>
                <a:gd name="connsiteY2" fmla="*/ 482994 h 1538662"/>
                <a:gd name="connsiteX3" fmla="*/ 9142471 w 9142471"/>
                <a:gd name="connsiteY3" fmla="*/ 825067 h 1538662"/>
                <a:gd name="connsiteX4" fmla="*/ 9141569 w 9142471"/>
                <a:gd name="connsiteY4" fmla="*/ 0 h 1538662"/>
                <a:gd name="connsiteX5" fmla="*/ 790 w 9142471"/>
                <a:gd name="connsiteY5" fmla="*/ 1971 h 153866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207007" y="273050"/>
            <a:ext cx="10375392" cy="950976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072" y="1371600"/>
            <a:ext cx="6815667" cy="47548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16" y="1362456"/>
            <a:ext cx="3425952" cy="47640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200" y="6537960"/>
            <a:ext cx="2844800" cy="246888"/>
          </a:xfrm>
        </p:spPr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865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7010400" y="987552"/>
            <a:ext cx="4974336" cy="795528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707136" y="1216152"/>
            <a:ext cx="6193536" cy="4645152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34784" y="1901952"/>
            <a:ext cx="4949952" cy="17556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200" y="6537960"/>
            <a:ext cx="2844800" cy="246888"/>
          </a:xfrm>
        </p:spPr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8" name="Group 7"/>
          <p:cNvGrpSpPr/>
          <p:nvPr/>
        </p:nvGrpSpPr>
        <p:grpSpPr bwMode="invGray">
          <a:xfrm rot="16200000">
            <a:off x="-2709598" y="2703653"/>
            <a:ext cx="6891618" cy="1472419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18502 w 9169070"/>
                <a:gd name="connsiteY0" fmla="*/ 1284 h 1489619"/>
                <a:gd name="connsiteX1" fmla="*/ 0 w 9169070"/>
                <a:gd name="connsiteY1" fmla="*/ 1489619 h 1489619"/>
                <a:gd name="connsiteX2" fmla="*/ 3641188 w 9169070"/>
                <a:gd name="connsiteY2" fmla="*/ 425264 h 1489619"/>
                <a:gd name="connsiteX3" fmla="*/ 9162502 w 9169070"/>
                <a:gd name="connsiteY3" fmla="*/ 877824 h 1489619"/>
                <a:gd name="connsiteX4" fmla="*/ 9169070 w 9169070"/>
                <a:gd name="connsiteY4" fmla="*/ 0 h 1489619"/>
                <a:gd name="connsiteX5" fmla="*/ 18502 w 9169070"/>
                <a:gd name="connsiteY5" fmla="*/ 1284 h 1489619"/>
                <a:gd name="connsiteX0" fmla="*/ 18502 w 9169070"/>
                <a:gd name="connsiteY0" fmla="*/ 1284 h 1654092"/>
                <a:gd name="connsiteX1" fmla="*/ 0 w 9169070"/>
                <a:gd name="connsiteY1" fmla="*/ 1489619 h 1654092"/>
                <a:gd name="connsiteX2" fmla="*/ 3641188 w 9169070"/>
                <a:gd name="connsiteY2" fmla="*/ 425264 h 1654092"/>
                <a:gd name="connsiteX3" fmla="*/ 9137904 w 9169070"/>
                <a:gd name="connsiteY3" fmla="*/ 1061874 h 1654092"/>
                <a:gd name="connsiteX4" fmla="*/ 9169070 w 9169070"/>
                <a:gd name="connsiteY4" fmla="*/ 0 h 1654092"/>
                <a:gd name="connsiteX5" fmla="*/ 18502 w 916907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41188 w 9176990"/>
                <a:gd name="connsiteY2" fmla="*/ 42526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87310 w 9176990"/>
                <a:gd name="connsiteY2" fmla="*/ 649870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0119 w 9176990"/>
                <a:gd name="connsiteY2" fmla="*/ 555828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9344 w 9176990"/>
                <a:gd name="connsiteY2" fmla="*/ 51527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95308 w 9176990"/>
                <a:gd name="connsiteY3" fmla="*/ 114570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570664"/>
                <a:gd name="connsiteX1" fmla="*/ 0 w 9144052"/>
                <a:gd name="connsiteY1" fmla="*/ 749425 h 1570664"/>
                <a:gd name="connsiteX2" fmla="*/ 3114923 w 9144052"/>
                <a:gd name="connsiteY2" fmla="*/ 315034 h 1570664"/>
                <a:gd name="connsiteX3" fmla="*/ 9144052 w 9144052"/>
                <a:gd name="connsiteY3" fmla="*/ 825067 h 1570664"/>
                <a:gd name="connsiteX4" fmla="*/ 9143150 w 9144052"/>
                <a:gd name="connsiteY4" fmla="*/ 0 h 1570664"/>
                <a:gd name="connsiteX5" fmla="*/ 2371 w 9144052"/>
                <a:gd name="connsiteY5" fmla="*/ 1971 h 1570664"/>
                <a:gd name="connsiteX0" fmla="*/ 2371 w 9144052"/>
                <a:gd name="connsiteY0" fmla="*/ 1971 h 1986563"/>
                <a:gd name="connsiteX1" fmla="*/ 0 w 9144052"/>
                <a:gd name="connsiteY1" fmla="*/ 749425 h 1986563"/>
                <a:gd name="connsiteX2" fmla="*/ 3114923 w 9144052"/>
                <a:gd name="connsiteY2" fmla="*/ 315034 h 1986563"/>
                <a:gd name="connsiteX3" fmla="*/ 9144052 w 9144052"/>
                <a:gd name="connsiteY3" fmla="*/ 825067 h 1986563"/>
                <a:gd name="connsiteX4" fmla="*/ 9143150 w 9144052"/>
                <a:gd name="connsiteY4" fmla="*/ 0 h 1986563"/>
                <a:gd name="connsiteX5" fmla="*/ 2371 w 9144052"/>
                <a:gd name="connsiteY5" fmla="*/ 1971 h 1986563"/>
                <a:gd name="connsiteX0" fmla="*/ 2371 w 9144052"/>
                <a:gd name="connsiteY0" fmla="*/ 1971 h 1910577"/>
                <a:gd name="connsiteX1" fmla="*/ 0 w 9144052"/>
                <a:gd name="connsiteY1" fmla="*/ 749425 h 1910577"/>
                <a:gd name="connsiteX2" fmla="*/ 3114923 w 9144052"/>
                <a:gd name="connsiteY2" fmla="*/ 315034 h 1910577"/>
                <a:gd name="connsiteX3" fmla="*/ 9144052 w 9144052"/>
                <a:gd name="connsiteY3" fmla="*/ 825067 h 1910577"/>
                <a:gd name="connsiteX4" fmla="*/ 9143150 w 9144052"/>
                <a:gd name="connsiteY4" fmla="*/ 0 h 1910577"/>
                <a:gd name="connsiteX5" fmla="*/ 2371 w 9144052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13342 w 9142471"/>
                <a:gd name="connsiteY2" fmla="*/ 31503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62539 w 9142471"/>
                <a:gd name="connsiteY2" fmla="*/ 48299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742614"/>
                <a:gd name="connsiteX1" fmla="*/ 4568 w 9142471"/>
                <a:gd name="connsiteY1" fmla="*/ 1141332 h 1742614"/>
                <a:gd name="connsiteX2" fmla="*/ 3162539 w 9142471"/>
                <a:gd name="connsiteY2" fmla="*/ 482994 h 1742614"/>
                <a:gd name="connsiteX3" fmla="*/ 9142471 w 9142471"/>
                <a:gd name="connsiteY3" fmla="*/ 825067 h 1742614"/>
                <a:gd name="connsiteX4" fmla="*/ 9141569 w 9142471"/>
                <a:gd name="connsiteY4" fmla="*/ 0 h 1742614"/>
                <a:gd name="connsiteX5" fmla="*/ 790 w 9142471"/>
                <a:gd name="connsiteY5" fmla="*/ 1971 h 1742614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538662"/>
                <a:gd name="connsiteX1" fmla="*/ 4568 w 9142471"/>
                <a:gd name="connsiteY1" fmla="*/ 1141332 h 1538662"/>
                <a:gd name="connsiteX2" fmla="*/ 3162539 w 9142471"/>
                <a:gd name="connsiteY2" fmla="*/ 482994 h 1538662"/>
                <a:gd name="connsiteX3" fmla="*/ 9142471 w 9142471"/>
                <a:gd name="connsiteY3" fmla="*/ 825067 h 1538662"/>
                <a:gd name="connsiteX4" fmla="*/ 9141569 w 9142471"/>
                <a:gd name="connsiteY4" fmla="*/ 0 h 1538662"/>
                <a:gd name="connsiteX5" fmla="*/ 790 w 9142471"/>
                <a:gd name="connsiteY5" fmla="*/ 1971 h 153866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1" name="Oval 10"/>
          <p:cNvSpPr/>
          <p:nvPr/>
        </p:nvSpPr>
        <p:spPr bwMode="gray">
          <a:xfrm>
            <a:off x="9144000" y="3886200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7717536" y="4572000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/>
          <p:nvPr/>
        </p:nvSpPr>
        <p:spPr bwMode="gray">
          <a:xfrm>
            <a:off x="1621536" y="384048"/>
            <a:ext cx="975360" cy="73152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18947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1"/>
            <a:ext cx="12200827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>
            <a:off x="-69" y="-1972"/>
            <a:ext cx="12192069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0765536" y="384048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9997440" y="429768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280416" y="210312"/>
            <a:ext cx="1109472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609600" y="649224"/>
            <a:ext cx="10972800" cy="99669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288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862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 flipV="1">
            <a:off x="0" y="5590646"/>
            <a:ext cx="12200827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 flipV="1">
            <a:off x="-69" y="5780271"/>
            <a:ext cx="12192069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0863072" y="5641848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1521440" y="5212080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377952" y="5641848"/>
            <a:ext cx="1109472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9241536" y="274638"/>
            <a:ext cx="2340864" cy="5669280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436864" cy="56967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504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549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4" r:id="rId1"/>
    <p:sldLayoutId id="2147484165" r:id="rId2"/>
    <p:sldLayoutId id="2147484166" r:id="rId3"/>
    <p:sldLayoutId id="2147484167" r:id="rId4"/>
    <p:sldLayoutId id="2147484168" r:id="rId5"/>
    <p:sldLayoutId id="2147484169" r:id="rId6"/>
    <p:sldLayoutId id="2147484170" r:id="rId7"/>
    <p:sldLayoutId id="2147484171" r:id="rId8"/>
    <p:sldLayoutId id="2147484172" r:id="rId9"/>
    <p:sldLayoutId id="2147484173" r:id="rId10"/>
    <p:sldLayoutId id="2147484174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0" y="0"/>
            <a:ext cx="12204261" cy="1862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1862136">
                <a:moveTo>
                  <a:pt x="52" y="1284"/>
                </a:moveTo>
                <a:cubicBezTo>
                  <a:pt x="35" y="491948"/>
                  <a:pt x="17" y="1371472"/>
                  <a:pt x="0" y="1862136"/>
                </a:cubicBezTo>
                <a:cubicBezTo>
                  <a:pt x="304800" y="1706688"/>
                  <a:pt x="1952287" y="1117060"/>
                  <a:pt x="2999284" y="1051560"/>
                </a:cubicBezTo>
                <a:cubicBezTo>
                  <a:pt x="4046281" y="986060"/>
                  <a:pt x="5541316" y="1353820"/>
                  <a:pt x="6281980" y="1469136"/>
                </a:cubicBezTo>
                <a:cubicBezTo>
                  <a:pt x="7022644" y="1584452"/>
                  <a:pt x="8247940" y="1834896"/>
                  <a:pt x="9144052" y="1487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 bwMode="invGray">
          <a:xfrm>
            <a:off x="-69" y="0"/>
            <a:ext cx="12204261" cy="1481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1481136">
                <a:moveTo>
                  <a:pt x="52" y="1284"/>
                </a:moveTo>
                <a:cubicBezTo>
                  <a:pt x="35" y="491948"/>
                  <a:pt x="17" y="990472"/>
                  <a:pt x="0" y="1481136"/>
                </a:cubicBezTo>
                <a:cubicBezTo>
                  <a:pt x="414528" y="1319592"/>
                  <a:pt x="1857799" y="987520"/>
                  <a:pt x="2980996" y="960120"/>
                </a:cubicBezTo>
                <a:cubicBezTo>
                  <a:pt x="4104193" y="932720"/>
                  <a:pt x="6019852" y="1271016"/>
                  <a:pt x="6739180" y="1316736"/>
                </a:cubicBezTo>
                <a:cubicBezTo>
                  <a:pt x="7458508" y="1362456"/>
                  <a:pt x="8247940" y="1453896"/>
                  <a:pt x="9144052" y="1106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609600" y="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37960"/>
            <a:ext cx="284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8B870-FB39-443A-B2DA-8B73E53D5995}" type="datetimeFigureOut">
              <a:rPr lang="ko-KR" altLang="en-US" smtClean="0"/>
              <a:t>2016-04-22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37960"/>
            <a:ext cx="3860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537960"/>
            <a:ext cx="284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A12F8-BBC3-4602-8F1C-3C6FE29F388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 bwMode="gray"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8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</p:sldLayoutIdLst>
  <p:txStyles>
    <p:titleStyle>
      <a:lvl1pPr algn="ctr" defTabSz="914400" rtl="0" eaLnBrk="1" latinLnBrk="1" hangingPunct="1">
        <a:spcBef>
          <a:spcPct val="0"/>
        </a:spcBef>
        <a:buNone/>
        <a:defRPr lang="en-US" sz="3600" b="1" kern="1200" smtClean="0">
          <a:solidFill>
            <a:schemeClr val="bg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5"/>
        </a:buClr>
        <a:buSzPct val="85000"/>
        <a:buFont typeface="Wingdings" pitchFamily="2" charset="2"/>
        <a:buChar char="¢"/>
        <a:defRPr lang="en-US" sz="32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4"/>
        </a:buClr>
        <a:buSzPct val="85000"/>
        <a:buFont typeface="Wingdings" pitchFamily="2" charset="2"/>
        <a:buChar char="¤"/>
        <a:defRPr lang="en-US" sz="28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85000"/>
        <a:buFont typeface="Wingdings" pitchFamily="2" charset="2"/>
        <a:buChar char="¤"/>
        <a:defRPr lang="en-US" sz="24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Wingdings" pitchFamily="2" charset="2"/>
        <a:buChar char="¤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6"/>
        </a:buClr>
        <a:buSzPct val="85000"/>
        <a:buFont typeface="Wingdings" pitchFamily="2" charset="2"/>
        <a:buChar char="¤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27456" y="2314126"/>
            <a:ext cx="10570464" cy="2203704"/>
          </a:xfrm>
        </p:spPr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화병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火病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7127" y="4738255"/>
            <a:ext cx="8534400" cy="667512"/>
          </a:xfrm>
        </p:spPr>
        <p:txBody>
          <a:bodyPr>
            <a:normAutofit/>
          </a:bodyPr>
          <a:lstStyle/>
          <a:p>
            <a:pPr algn="ctr"/>
            <a:r>
              <a:rPr lang="en-US" altLang="ko-KR" sz="3200" b="1" i="0" dirty="0" smtClean="0"/>
              <a:t>2016. 3. 22</a:t>
            </a:r>
            <a:endParaRPr lang="ko-KR" altLang="en-US" sz="3200" b="1" i="0" dirty="0"/>
          </a:p>
        </p:txBody>
      </p:sp>
      <p:sp>
        <p:nvSpPr>
          <p:cNvPr id="4" name="부제목 2"/>
          <p:cNvSpPr txBox="1">
            <a:spLocks/>
          </p:cNvSpPr>
          <p:nvPr/>
        </p:nvSpPr>
        <p:spPr bwMode="gray">
          <a:xfrm>
            <a:off x="1745488" y="5626192"/>
            <a:ext cx="8534400" cy="667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SzPct val="85000"/>
              <a:buFont typeface="Wingdings" pitchFamily="2" charset="2"/>
              <a:buNone/>
              <a:defRPr lang="en-US" sz="200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Clr>
                <a:schemeClr val="accent4"/>
              </a:buClr>
              <a:buSzPct val="85000"/>
              <a:buFont typeface="Wingdings" pitchFamily="2" charset="2"/>
              <a:buNone/>
              <a:defRPr lang="en-US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Clr>
                <a:schemeClr val="accent3"/>
              </a:buClr>
              <a:buSzPct val="85000"/>
              <a:buFont typeface="Wingdings" pitchFamily="2" charset="2"/>
              <a:buNone/>
              <a:defRPr lang="en-US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Clr>
                <a:schemeClr val="accent6"/>
              </a:buClr>
              <a:buSzPct val="85000"/>
              <a:buFont typeface="Wingdings" pitchFamily="2" charset="2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3200" b="1" i="0" dirty="0" smtClean="0"/>
              <a:t>김소영</a:t>
            </a:r>
            <a:endParaRPr lang="ko-KR" altLang="en-US" sz="3200" b="1" i="0" dirty="0"/>
          </a:p>
        </p:txBody>
      </p:sp>
    </p:spTree>
    <p:extLst>
      <p:ext uri="{BB962C8B-B14F-4D97-AF65-F5344CB8AC3E}">
        <p14:creationId xmlns:p14="http://schemas.microsoft.com/office/powerpoint/2010/main" val="43274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60218" y="1533512"/>
            <a:ext cx="10972800" cy="497812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ko-KR" altLang="en-US" sz="2400" dirty="0" smtClean="0"/>
              <a:t>화병</a:t>
            </a:r>
            <a:r>
              <a:rPr lang="en-US" altLang="ko-KR" sz="2400" dirty="0"/>
              <a:t>(</a:t>
            </a:r>
            <a:r>
              <a:rPr lang="ko-KR" altLang="en-US" sz="2400" dirty="0"/>
              <a:t>火病</a:t>
            </a:r>
            <a:r>
              <a:rPr lang="en-US" altLang="ko-KR" sz="2400" dirty="0"/>
              <a:t>)</a:t>
            </a:r>
            <a:r>
              <a:rPr lang="ko-KR" altLang="en-US" sz="2400" dirty="0"/>
              <a:t>은 </a:t>
            </a:r>
            <a:r>
              <a:rPr lang="ko-KR" altLang="en-US" sz="2800" dirty="0"/>
              <a:t>울화병</a:t>
            </a:r>
            <a:r>
              <a:rPr lang="en-US" altLang="ko-KR" sz="2800" dirty="0"/>
              <a:t>(</a:t>
            </a:r>
            <a:r>
              <a:rPr lang="ko-KR" altLang="en-US" sz="2800" dirty="0"/>
              <a:t>鬱火病</a:t>
            </a:r>
            <a:r>
              <a:rPr lang="en-US" altLang="ko-KR" sz="2800" dirty="0"/>
              <a:t>)</a:t>
            </a:r>
            <a:r>
              <a:rPr lang="ko-KR" altLang="en-US" sz="2400" dirty="0"/>
              <a:t>의 줄인 말이다</a:t>
            </a:r>
            <a:r>
              <a:rPr lang="en-US" altLang="ko-KR" sz="2400" dirty="0"/>
              <a:t>. </a:t>
            </a:r>
            <a:r>
              <a:rPr lang="ko-KR" altLang="en-US" sz="2400" dirty="0"/>
              <a:t>여기서 </a:t>
            </a:r>
            <a:endParaRPr lang="en-US" altLang="ko-KR" sz="24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울이라는 </a:t>
            </a:r>
            <a:r>
              <a:rPr lang="ko-KR" altLang="en-US" sz="2400" dirty="0"/>
              <a:t>것은 풀리지 않고 쌓인다는 뜻이고</a:t>
            </a:r>
            <a:r>
              <a:rPr lang="en-US" altLang="ko-KR" sz="2400" dirty="0"/>
              <a:t>, </a:t>
            </a:r>
            <a:r>
              <a:rPr lang="ko-KR" altLang="en-US" sz="2400" dirty="0"/>
              <a:t>화는 불과 </a:t>
            </a:r>
            <a:endParaRPr lang="en-US" altLang="ko-KR" sz="24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같은 </a:t>
            </a:r>
            <a:r>
              <a:rPr lang="ko-KR" altLang="en-US" sz="2400" dirty="0"/>
              <a:t>증상이 있다는 뜻이다</a:t>
            </a:r>
            <a:r>
              <a:rPr lang="en-US" altLang="ko-KR" sz="2400" dirty="0"/>
              <a:t>. </a:t>
            </a:r>
            <a:r>
              <a:rPr lang="ko-KR" altLang="en-US" sz="2400" dirty="0"/>
              <a:t>즉 화병은 </a:t>
            </a:r>
            <a:r>
              <a:rPr lang="ko-KR" altLang="en-US" sz="2400" b="1" dirty="0"/>
              <a:t>억울함과 분함 </a:t>
            </a:r>
            <a:r>
              <a:rPr lang="ko-KR" altLang="en-US" sz="2400" dirty="0" smtClean="0"/>
              <a:t>같은</a:t>
            </a:r>
            <a:endParaRPr lang="en-US" altLang="ko-KR" sz="24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 </a:t>
            </a:r>
            <a:r>
              <a:rPr lang="ko-KR" altLang="en-US" sz="2400" dirty="0" smtClean="0"/>
              <a:t> </a:t>
            </a:r>
            <a:r>
              <a:rPr lang="ko-KR" altLang="en-US" sz="2400" dirty="0"/>
              <a:t>감정에서 비롯되며</a:t>
            </a:r>
            <a:r>
              <a:rPr lang="en-US" altLang="ko-KR" sz="2400" dirty="0"/>
              <a:t>, </a:t>
            </a:r>
            <a:r>
              <a:rPr lang="ko-KR" altLang="en-US" sz="2400" dirty="0"/>
              <a:t>이러한 </a:t>
            </a:r>
            <a:r>
              <a:rPr lang="ko-KR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감정을 풀지 못하고 쌓아두는 </a:t>
            </a:r>
            <a:endParaRPr lang="en-US" altLang="ko-KR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시기가</a:t>
            </a:r>
            <a:r>
              <a:rPr lang="en-US" altLang="ko-KR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있은 </a:t>
            </a:r>
            <a:r>
              <a:rPr lang="ko-KR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이후에 화의 양상으로 폭발하는 증상이 있는 </a:t>
            </a:r>
            <a:r>
              <a:rPr lang="ko-KR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병</a:t>
            </a:r>
            <a:endParaRPr lang="en-US" altLang="ko-KR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400" dirty="0" smtClean="0"/>
              <a:t>이다</a:t>
            </a:r>
            <a:r>
              <a:rPr lang="en-US" altLang="ko-KR" sz="2400" dirty="0"/>
              <a:t>. </a:t>
            </a:r>
            <a:r>
              <a:rPr lang="ko-KR" altLang="en-US" sz="2400" dirty="0"/>
              <a:t>따라서 현대인들의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스트레스와 밀접한 관련이 </a:t>
            </a:r>
            <a:r>
              <a:rPr lang="ko-KR" altLang="en-US" sz="2400" dirty="0"/>
              <a:t>있으며 </a:t>
            </a:r>
            <a:endParaRPr lang="en-US" altLang="ko-KR" sz="24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특히 </a:t>
            </a:r>
            <a:r>
              <a:rPr lang="ko-KR" altLang="en-US" sz="2400" dirty="0"/>
              <a:t>분노 억제가 주 원인이 되는 증후군으로 정신의학적으로는 </a:t>
            </a:r>
            <a:endParaRPr lang="en-US" altLang="ko-KR" sz="24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분노증후군 </a:t>
            </a:r>
            <a:r>
              <a:rPr lang="ko-KR" altLang="en-US" sz="2400" dirty="0"/>
              <a:t>혹은 분노장애로 이해된다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000" dirty="0" smtClean="0"/>
              <a:t>1. </a:t>
            </a:r>
            <a:r>
              <a:rPr lang="ko-KR" altLang="en-US" sz="4000" dirty="0" smtClean="0"/>
              <a:t>화병의 정의</a:t>
            </a:r>
            <a:endParaRPr lang="ko-KR" altLang="en-US" sz="4000" dirty="0"/>
          </a:p>
        </p:txBody>
      </p:sp>
      <p:pic>
        <p:nvPicPr>
          <p:cNvPr id="1028" name="Picture 4" descr="http://imgnews.naver.net/image/008/2011/09/28/2011092809283013651_1.jpg?type=w5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900" y="1888973"/>
            <a:ext cx="28575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01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199" y="249381"/>
            <a:ext cx="5024583" cy="6678533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/>
              <a:t>2. </a:t>
            </a:r>
            <a:r>
              <a:rPr lang="ko-KR" altLang="en-US" dirty="0"/>
              <a:t>화병의 증상</a:t>
            </a:r>
          </a:p>
        </p:txBody>
      </p:sp>
      <p:sp>
        <p:nvSpPr>
          <p:cNvPr id="5" name="타원 4"/>
          <p:cNvSpPr/>
          <p:nvPr/>
        </p:nvSpPr>
        <p:spPr>
          <a:xfrm>
            <a:off x="609600" y="1390393"/>
            <a:ext cx="2170545" cy="219825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핵심증상</a:t>
            </a:r>
            <a:endParaRPr lang="ko-KR" alt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타원 8"/>
          <p:cNvSpPr/>
          <p:nvPr/>
        </p:nvSpPr>
        <p:spPr>
          <a:xfrm>
            <a:off x="609599" y="4479956"/>
            <a:ext cx="2170545" cy="2198255"/>
          </a:xfrm>
          <a:prstGeom prst="ellipse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관련증상</a:t>
            </a:r>
            <a:endParaRPr lang="ko-KR" alt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덧셈 기호 9"/>
          <p:cNvSpPr/>
          <p:nvPr/>
        </p:nvSpPr>
        <p:spPr>
          <a:xfrm>
            <a:off x="1413163" y="3692396"/>
            <a:ext cx="563418" cy="6099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른쪽 화살표 10"/>
          <p:cNvSpPr/>
          <p:nvPr/>
        </p:nvSpPr>
        <p:spPr>
          <a:xfrm>
            <a:off x="2780144" y="3761907"/>
            <a:ext cx="729674" cy="469225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3759198" y="2459563"/>
            <a:ext cx="3177309" cy="3073915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화병</a:t>
            </a:r>
            <a:endParaRPr lang="en-US" altLang="ko-KR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증상군</a:t>
            </a:r>
            <a:endParaRPr lang="ko-KR" alt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폭발 2 15"/>
          <p:cNvSpPr/>
          <p:nvPr/>
        </p:nvSpPr>
        <p:spPr>
          <a:xfrm>
            <a:off x="3241964" y="1065126"/>
            <a:ext cx="3565235" cy="2038499"/>
          </a:xfrm>
          <a:prstGeom prst="irregularSeal2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stress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6750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507793"/>
            <a:ext cx="10972800" cy="4792146"/>
          </a:xfrm>
        </p:spPr>
        <p:txBody>
          <a:bodyPr>
            <a:normAutofit/>
          </a:bodyPr>
          <a:lstStyle/>
          <a:p>
            <a:r>
              <a:rPr lang="ko-KR" altLang="en-US" sz="2000" b="1" dirty="0"/>
              <a:t>화병은 매우 독특한 증상을 가진 질환으로 핵심증상과 관련 증상으로 </a:t>
            </a:r>
            <a:r>
              <a:rPr lang="ko-KR" altLang="en-US" sz="2000" b="1" dirty="0" smtClean="0"/>
              <a:t>나눠진다</a:t>
            </a:r>
            <a:r>
              <a:rPr lang="en-US" altLang="ko-KR" sz="2000" b="1" dirty="0" smtClean="0"/>
              <a:t>.</a:t>
            </a:r>
          </a:p>
          <a:p>
            <a:endParaRPr lang="en-US" altLang="ko-KR" sz="2000" b="1" dirty="0"/>
          </a:p>
          <a:p>
            <a:endParaRPr lang="ko-KR" altLang="en-US" sz="20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000" dirty="0"/>
              <a:t>2. </a:t>
            </a:r>
            <a:r>
              <a:rPr lang="ko-KR" altLang="en-US" sz="4000" dirty="0"/>
              <a:t>화병의 증상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670702" y="2600192"/>
            <a:ext cx="2659094" cy="9359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핵심 신체증상</a:t>
            </a:r>
            <a:endParaRPr lang="ko-KR" altLang="en-US" sz="28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675740" y="4671978"/>
            <a:ext cx="2654056" cy="925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핵심 심리증상</a:t>
            </a:r>
            <a:endParaRPr lang="ko-KR" altLang="en-US" sz="2800" dirty="0"/>
          </a:p>
        </p:txBody>
      </p:sp>
      <p:sp>
        <p:nvSpPr>
          <p:cNvPr id="8" name="직사각형 7"/>
          <p:cNvSpPr/>
          <p:nvPr/>
        </p:nvSpPr>
        <p:spPr>
          <a:xfrm>
            <a:off x="4264318" y="4514115"/>
            <a:ext cx="7217440" cy="14984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마음의 </a:t>
            </a: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응어리나 한</a:t>
            </a:r>
            <a:endParaRPr lang="en-US" altLang="ko-KR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억울하고 </a:t>
            </a: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분한 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감정</a:t>
            </a:r>
            <a:r>
              <a:rPr lang="ko-KR" altLang="en-US" sz="2400" dirty="0" smtClean="0">
                <a:solidFill>
                  <a:schemeClr val="tx1"/>
                </a:solidFill>
              </a:rPr>
              <a:t>을 </a:t>
            </a:r>
            <a:r>
              <a:rPr lang="ko-KR" altLang="en-US" sz="2400" dirty="0">
                <a:solidFill>
                  <a:schemeClr val="tx1"/>
                </a:solidFill>
              </a:rPr>
              <a:t>자주 </a:t>
            </a:r>
            <a:r>
              <a:rPr lang="ko-KR" altLang="en-US" sz="2400" dirty="0" smtClean="0">
                <a:solidFill>
                  <a:schemeClr val="tx1"/>
                </a:solidFill>
              </a:rPr>
              <a:t>느낌</a:t>
            </a:r>
            <a:endParaRPr lang="en-US" altLang="ko-KR" sz="2400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264318" y="2351843"/>
            <a:ext cx="7217440" cy="17697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가슴이 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답답함</a:t>
            </a:r>
            <a:endParaRPr lang="en-US" altLang="ko-K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열감</a:t>
            </a:r>
            <a:endParaRPr lang="en-US" altLang="ko-KR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치밀어 오름</a:t>
            </a:r>
            <a:endParaRPr lang="en-US" altLang="ko-K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목이나 명치에 뭉쳐진 덩어리</a:t>
            </a:r>
            <a:r>
              <a:rPr lang="ko-KR" altLang="en-US" sz="2400" dirty="0">
                <a:solidFill>
                  <a:schemeClr val="tx1"/>
                </a:solidFill>
              </a:rPr>
              <a:t>가 느껴짐</a:t>
            </a:r>
            <a:r>
              <a:rPr lang="ko-KR" altLang="en-US" sz="2400" dirty="0" smtClean="0">
                <a:solidFill>
                  <a:schemeClr val="tx1"/>
                </a:solidFill>
              </a:rPr>
              <a:t> 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5" name="오른쪽 화살표 4"/>
          <p:cNvSpPr/>
          <p:nvPr/>
        </p:nvSpPr>
        <p:spPr>
          <a:xfrm>
            <a:off x="3503759" y="2917227"/>
            <a:ext cx="586596" cy="301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3440502" y="4983996"/>
            <a:ext cx="586596" cy="301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 descr="http://www.ekn.kr/data/photos/20150105/art_14223556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980" y="4214526"/>
            <a:ext cx="2570126" cy="264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85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2694" y="-1"/>
            <a:ext cx="11159706" cy="1397479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화병의 증상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609600" y="2293190"/>
            <a:ext cx="2605801" cy="925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관련 신체증상</a:t>
            </a:r>
            <a:endParaRPr lang="ko-KR" altLang="en-US" sz="2800" dirty="0"/>
          </a:p>
        </p:txBody>
      </p:sp>
      <p:sp>
        <p:nvSpPr>
          <p:cNvPr id="6" name="직사각형 5"/>
          <p:cNvSpPr/>
          <p:nvPr/>
        </p:nvSpPr>
        <p:spPr>
          <a:xfrm>
            <a:off x="4239066" y="1897811"/>
            <a:ext cx="6958022" cy="169524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입이 마르거나 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목이 마름</a:t>
            </a:r>
            <a:endParaRPr lang="en-US" altLang="ko-K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두통이나 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어지러움</a:t>
            </a:r>
            <a:endParaRPr lang="en-US" altLang="ko-K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잠들기 어렵거나 자주 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깸</a:t>
            </a:r>
            <a:endParaRPr lang="en-US" altLang="ko-K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가슴이 두근거림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609600" y="4446979"/>
            <a:ext cx="2654153" cy="9247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관련 심리증상</a:t>
            </a:r>
            <a:endParaRPr lang="ko-KR" altLang="en-US" sz="2800" dirty="0"/>
          </a:p>
        </p:txBody>
      </p:sp>
      <p:sp>
        <p:nvSpPr>
          <p:cNvPr id="8" name="직사각형 7"/>
          <p:cNvSpPr/>
          <p:nvPr/>
        </p:nvSpPr>
        <p:spPr>
          <a:xfrm>
            <a:off x="4239065" y="4238678"/>
            <a:ext cx="6958023" cy="16704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사소한 일에도 화가 나거나 분노가 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치밂</a:t>
            </a:r>
            <a:endParaRPr lang="en-US" altLang="ko-K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삶이 </a:t>
            </a: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허무</a:t>
            </a:r>
            <a:r>
              <a:rPr lang="ko-KR" altLang="en-US" sz="2400" dirty="0">
                <a:solidFill>
                  <a:schemeClr val="tx1"/>
                </a:solidFill>
              </a:rPr>
              <a:t>하게 느껴지거나 혹 </a:t>
            </a: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자신이 초라하고 불쌍</a:t>
            </a:r>
            <a:r>
              <a:rPr lang="ko-KR" altLang="en-US" sz="2400" dirty="0">
                <a:solidFill>
                  <a:schemeClr val="tx1"/>
                </a:solidFill>
              </a:rPr>
              <a:t>하게 </a:t>
            </a:r>
            <a:r>
              <a:rPr lang="ko-KR" altLang="en-US" sz="2400" dirty="0" smtClean="0">
                <a:solidFill>
                  <a:schemeClr val="tx1"/>
                </a:solidFill>
              </a:rPr>
              <a:t>느껴짐</a:t>
            </a:r>
            <a:endParaRPr lang="en-US" altLang="ko-KR" sz="2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두렵거나</a:t>
            </a:r>
            <a:r>
              <a:rPr lang="ko-KR" altLang="en-US" sz="2400" dirty="0">
                <a:solidFill>
                  <a:schemeClr val="tx1"/>
                </a:solidFill>
              </a:rPr>
              <a:t> 깜짝깜짝 </a:t>
            </a: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놀람</a:t>
            </a:r>
          </a:p>
        </p:txBody>
      </p:sp>
      <p:sp>
        <p:nvSpPr>
          <p:cNvPr id="9" name="오른쪽 화살표 8"/>
          <p:cNvSpPr/>
          <p:nvPr/>
        </p:nvSpPr>
        <p:spPr>
          <a:xfrm>
            <a:off x="3458111" y="4681440"/>
            <a:ext cx="586596" cy="3293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화살표 9"/>
          <p:cNvSpPr/>
          <p:nvPr/>
        </p:nvSpPr>
        <p:spPr>
          <a:xfrm>
            <a:off x="3458111" y="2747568"/>
            <a:ext cx="586596" cy="3293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989" y="2367608"/>
            <a:ext cx="2742208" cy="182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25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568" y="2723033"/>
            <a:ext cx="1959068" cy="1340967"/>
          </a:xfrm>
          <a:prstGeom prst="rect">
            <a:avLst/>
          </a:prstGeom>
        </p:spPr>
      </p:pic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1414732"/>
            <a:ext cx="11217215" cy="568803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sz="2400" dirty="0"/>
              <a:t>화병은 오랜 기간의 분노에서 시작된 병이다</a:t>
            </a:r>
            <a:r>
              <a:rPr lang="en-US" altLang="ko-KR" sz="2400" dirty="0"/>
              <a:t>. </a:t>
            </a:r>
            <a:r>
              <a:rPr lang="ko-KR" altLang="en-US" sz="2400" dirty="0"/>
              <a:t>그렇기 때문에 같은 화병이라 해도 경과에 따라 다른 모습을 보인다</a:t>
            </a:r>
            <a:r>
              <a:rPr lang="en-US" altLang="ko-KR" sz="2400" dirty="0"/>
              <a:t>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altLang="ko-KR" sz="2400" dirty="0" smtClean="0"/>
              <a:t>   </a:t>
            </a:r>
            <a:r>
              <a:rPr lang="ko-KR" altLang="en-US" sz="2400" dirty="0" smtClean="0"/>
              <a:t>일반적인 </a:t>
            </a:r>
            <a:r>
              <a:rPr lang="ko-KR" altLang="en-US" sz="2400" dirty="0"/>
              <a:t>경과는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분노기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ko-KR" alt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갈등기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ko-KR" alt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체념기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ko-KR" alt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증상기</a:t>
            </a:r>
            <a:r>
              <a:rPr lang="ko-KR" altLang="en-US" sz="2400" dirty="0" err="1"/>
              <a:t>로</a:t>
            </a:r>
            <a:r>
              <a:rPr lang="ko-KR" altLang="en-US" sz="2400" dirty="0"/>
              <a:t> 나누어서 설명이 된다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r>
              <a:rPr lang="en-US" altLang="ko-KR" sz="2800" dirty="0" smtClean="0"/>
              <a:t> 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분노기 </a:t>
            </a:r>
            <a:endParaRPr lang="en-US" altLang="ko-K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400" dirty="0" smtClean="0"/>
              <a:t>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화가 치밀어 오르는 시기</a:t>
            </a:r>
            <a:r>
              <a:rPr lang="ko-KR" altLang="en-US" sz="2400" dirty="0"/>
              <a:t>이다</a:t>
            </a:r>
            <a:r>
              <a:rPr lang="en-US" altLang="ko-KR" sz="2400" dirty="0"/>
              <a:t>. </a:t>
            </a:r>
            <a:r>
              <a:rPr lang="ko-KR" altLang="en-US" sz="2400" dirty="0"/>
              <a:t>화를 직면했을 때 나타나는 현상으로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분노가 치미는 증상</a:t>
            </a:r>
            <a:r>
              <a:rPr lang="ko-KR" altLang="en-US" sz="2400" dirty="0"/>
              <a:t>이 대표적이다</a:t>
            </a:r>
            <a:r>
              <a:rPr lang="en-US" altLang="ko-KR" sz="2400" dirty="0"/>
              <a:t>. </a:t>
            </a:r>
            <a:r>
              <a:rPr lang="ko-KR" altLang="en-US" sz="2400" dirty="0"/>
              <a:t>그렇지만 이 시기가 오래가지는 않는다</a:t>
            </a:r>
            <a:r>
              <a:rPr lang="en-US" altLang="ko-KR" sz="2400" dirty="0"/>
              <a:t>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단기적</a:t>
            </a:r>
            <a:r>
              <a:rPr lang="ko-KR" altLang="en-US" sz="2400" dirty="0"/>
              <a:t>으로 분노가 폭발하는 시기로 몇 분 혹은 며칠 지나고 나서 분노기는 끝나게 </a:t>
            </a:r>
            <a:r>
              <a:rPr lang="ko-KR" altLang="en-US" sz="2400" dirty="0" smtClean="0"/>
              <a:t>된다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 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갈등기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altLang="ko-KR" sz="2400" dirty="0" smtClean="0">
                <a:latin typeface="+mj-ea"/>
                <a:ea typeface="+mj-ea"/>
              </a:rPr>
              <a:t>  </a:t>
            </a:r>
            <a:r>
              <a:rPr lang="ko-KR" altLang="en-US" sz="2400" dirty="0" smtClean="0">
                <a:latin typeface="+mj-ea"/>
                <a:ea typeface="+mj-ea"/>
              </a:rPr>
              <a:t>분노기를 </a:t>
            </a:r>
            <a:r>
              <a:rPr lang="ko-KR" altLang="en-US" sz="2400" dirty="0">
                <a:latin typeface="+mj-ea"/>
                <a:ea typeface="+mj-ea"/>
              </a:rPr>
              <a:t>지나고 나서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분노를 해소하는 시기에</a:t>
            </a:r>
            <a:r>
              <a:rPr lang="ko-KR" altLang="en-US" sz="2400" dirty="0">
                <a:latin typeface="+mj-ea"/>
                <a:ea typeface="+mj-ea"/>
              </a:rPr>
              <a:t> 나타나게 된다</a:t>
            </a:r>
            <a:r>
              <a:rPr lang="en-US" altLang="ko-KR" sz="2400" dirty="0">
                <a:latin typeface="+mj-ea"/>
                <a:ea typeface="+mj-ea"/>
              </a:rPr>
              <a:t>. </a:t>
            </a:r>
            <a:r>
              <a:rPr lang="ko-KR" altLang="en-US" sz="2400" dirty="0">
                <a:latin typeface="+mj-ea"/>
                <a:ea typeface="+mj-ea"/>
              </a:rPr>
              <a:t>다툼이 있었다면 ‘용서할까</a:t>
            </a:r>
            <a:r>
              <a:rPr lang="en-US" altLang="ko-KR" sz="2400" dirty="0">
                <a:latin typeface="+mj-ea"/>
                <a:ea typeface="+mj-ea"/>
              </a:rPr>
              <a:t>? </a:t>
            </a:r>
            <a:r>
              <a:rPr lang="ko-KR" altLang="en-US" sz="2400" dirty="0">
                <a:latin typeface="+mj-ea"/>
                <a:ea typeface="+mj-ea"/>
              </a:rPr>
              <a:t>말까</a:t>
            </a:r>
            <a:r>
              <a:rPr lang="en-US" altLang="ko-KR" sz="2400" dirty="0">
                <a:latin typeface="+mj-ea"/>
                <a:ea typeface="+mj-ea"/>
              </a:rPr>
              <a:t>?’ </a:t>
            </a:r>
            <a:r>
              <a:rPr lang="ko-KR" altLang="en-US" sz="2400" dirty="0">
                <a:latin typeface="+mj-ea"/>
                <a:ea typeface="+mj-ea"/>
              </a:rPr>
              <a:t>와 같은 고민이 있는 시기이다</a:t>
            </a:r>
            <a:r>
              <a:rPr lang="en-US" altLang="ko-KR" sz="2400" dirty="0">
                <a:latin typeface="+mj-ea"/>
                <a:ea typeface="+mj-ea"/>
              </a:rPr>
              <a:t>. </a:t>
            </a:r>
            <a:r>
              <a:rPr lang="ko-KR" altLang="en-US" sz="2400" dirty="0">
                <a:latin typeface="+mj-ea"/>
                <a:ea typeface="+mj-ea"/>
              </a:rPr>
              <a:t>이 시기에는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고민이 많고 불안하거나 쉽게 놀라는 등의 정신적인 증상</a:t>
            </a:r>
            <a:r>
              <a:rPr lang="ko-KR" altLang="en-US" sz="2400" dirty="0">
                <a:latin typeface="+mj-ea"/>
                <a:ea typeface="+mj-ea"/>
              </a:rPr>
              <a:t>이 많다</a:t>
            </a:r>
            <a:r>
              <a:rPr lang="en-US" altLang="ko-KR" sz="2400" dirty="0">
                <a:latin typeface="+mj-ea"/>
                <a:ea typeface="+mj-ea"/>
              </a:rPr>
              <a:t>.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화병의 경과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656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98763" y="1089891"/>
            <a:ext cx="11194473" cy="576810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3.</a:t>
            </a:r>
            <a:r>
              <a:rPr lang="ko-KR" alt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체념기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600" dirty="0" smtClean="0"/>
              <a:t> </a:t>
            </a: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참는 생활을 지속하는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단계</a:t>
            </a:r>
            <a:r>
              <a:rPr lang="ko-KR" altLang="en-US" sz="2400" dirty="0"/>
              <a:t>이다</a:t>
            </a:r>
            <a:r>
              <a:rPr lang="en-US" altLang="ko-KR" sz="2400" dirty="0"/>
              <a:t>. </a:t>
            </a:r>
            <a:r>
              <a:rPr lang="ko-KR" altLang="en-US" sz="2400" dirty="0" smtClean="0"/>
              <a:t>이 </a:t>
            </a:r>
            <a:r>
              <a:rPr lang="ko-KR" altLang="en-US" sz="2400" dirty="0"/>
              <a:t>시기는 마음 </a:t>
            </a:r>
            <a:r>
              <a:rPr lang="ko-KR" altLang="en-US" sz="2400" dirty="0" smtClean="0"/>
              <a:t>속에서</a:t>
            </a:r>
            <a:endParaRPr lang="en-US" altLang="ko-KR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2400" dirty="0" smtClean="0"/>
              <a:t>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참는 것을 많이 하여 우울한 기분으로 빠지거나 반대로 </a:t>
            </a:r>
            <a:endParaRPr lang="en-US" altLang="ko-KR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열정적으로 일에 매달리기</a:t>
            </a:r>
            <a:r>
              <a:rPr lang="ko-KR" altLang="en-US" sz="2400" dirty="0" smtClean="0"/>
              <a:t>도 </a:t>
            </a:r>
            <a:r>
              <a:rPr lang="ko-KR" altLang="en-US" sz="2400" dirty="0"/>
              <a:t>한다</a:t>
            </a:r>
            <a:r>
              <a:rPr lang="en-US" altLang="ko-KR" sz="2400" dirty="0"/>
              <a:t>. </a:t>
            </a:r>
            <a:endParaRPr lang="en-US" altLang="ko-KR" sz="24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4. </a:t>
            </a:r>
            <a:r>
              <a:rPr lang="ko-KR" alt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증상기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dirty="0" smtClean="0"/>
              <a:t> </a:t>
            </a:r>
            <a:r>
              <a:rPr lang="ko-KR" altLang="en-US" sz="2200" dirty="0">
                <a:latin typeface="+mn-ea"/>
              </a:rPr>
              <a:t>오랜 기간 동안의 분노</a:t>
            </a:r>
            <a:r>
              <a:rPr lang="en-US" altLang="ko-KR" sz="2200" dirty="0">
                <a:latin typeface="+mn-ea"/>
              </a:rPr>
              <a:t>, </a:t>
            </a:r>
            <a:r>
              <a:rPr lang="ko-KR" altLang="en-US" sz="2200" dirty="0">
                <a:latin typeface="+mn-ea"/>
              </a:rPr>
              <a:t>억울함은 마음 속 수면 아래 있는 듯하지만</a:t>
            </a:r>
            <a:r>
              <a:rPr lang="en-US" altLang="ko-KR" sz="2200" dirty="0">
                <a:latin typeface="+mn-ea"/>
              </a:rPr>
              <a:t>, </a:t>
            </a:r>
            <a:r>
              <a:rPr lang="ko-KR" altLang="en-US" sz="2200" dirty="0">
                <a:latin typeface="+mn-ea"/>
              </a:rPr>
              <a:t>시간이 지나면서 억제할 수 있는 힘이 부족하게 되면 증상으로 나타나게 된다</a:t>
            </a:r>
            <a:r>
              <a:rPr lang="en-US" altLang="ko-KR" sz="2200" dirty="0">
                <a:latin typeface="+mn-ea"/>
              </a:rPr>
              <a:t>. </a:t>
            </a:r>
            <a:r>
              <a:rPr lang="ko-KR" altLang="en-US" sz="2200" dirty="0" smtClean="0">
                <a:latin typeface="+mn-ea"/>
              </a:rPr>
              <a:t>이 </a:t>
            </a:r>
            <a:r>
              <a:rPr lang="ko-KR" altLang="en-US" sz="2200" dirty="0">
                <a:latin typeface="+mn-ea"/>
              </a:rPr>
              <a:t>시기는 </a:t>
            </a:r>
            <a:r>
              <a:rPr lang="ko-KR" altLang="en-US" sz="2600" b="1" dirty="0">
                <a:latin typeface="+mn-ea"/>
              </a:rPr>
              <a:t>오랜 기간 동안의 억울함</a:t>
            </a:r>
            <a:r>
              <a:rPr lang="ko-KR" altLang="en-US" sz="2600" dirty="0">
                <a:latin typeface="+mn-ea"/>
              </a:rPr>
              <a:t>으로 인하여 </a:t>
            </a: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분노보다는 우울이나 불안의 </a:t>
            </a:r>
            <a:r>
              <a:rPr lang="ko-KR" altLang="en-US" sz="2600" dirty="0">
                <a:latin typeface="+mn-ea"/>
              </a:rPr>
              <a:t>증상을 많이 가지고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화병의 </a:t>
            </a: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신체증상이 뚜렷하게 나타나는 시기</a:t>
            </a:r>
            <a:r>
              <a:rPr lang="ko-KR" altLang="en-US" sz="2600" dirty="0">
                <a:latin typeface="+mn-ea"/>
              </a:rPr>
              <a:t>다</a:t>
            </a:r>
            <a:r>
              <a:rPr lang="en-US" altLang="ko-KR" sz="2600" dirty="0" smtClean="0">
                <a:latin typeface="+mn-ea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ko-KR" altLang="en-US" sz="2200" dirty="0"/>
              <a:t>이 단계들이 </a:t>
            </a:r>
            <a:r>
              <a:rPr lang="en-US" altLang="ko-KR" sz="2200" dirty="0"/>
              <a:t>6</a:t>
            </a:r>
            <a:r>
              <a:rPr lang="ko-KR" altLang="en-US" sz="2200" dirty="0" smtClean="0"/>
              <a:t>개월 정도 걸렸는데 요즈음은 </a:t>
            </a:r>
            <a:r>
              <a:rPr lang="ko-KR" altLang="en-US" sz="2200" dirty="0"/>
              <a:t>비슷한 수준의 스트레스를 </a:t>
            </a:r>
            <a:r>
              <a:rPr lang="ko-KR" altLang="en-US" sz="2600" dirty="0"/>
              <a:t>받아도 </a:t>
            </a:r>
            <a:endParaRPr lang="en-US" altLang="ko-KR" sz="26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'</a:t>
            </a:r>
            <a:r>
              <a:rPr lang="ko-KR" alt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증상기</a:t>
            </a:r>
            <a:r>
              <a:rPr lang="en-US" altLang="ko-K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바로 거치는</a:t>
            </a:r>
            <a:r>
              <a:rPr lang="ko-KR" altLang="en-US" sz="2200" dirty="0" smtClean="0"/>
              <a:t> </a:t>
            </a:r>
            <a:r>
              <a:rPr lang="ko-KR" altLang="en-US" sz="2200" dirty="0"/>
              <a:t>환자들이 늘고 있다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화병의 경과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92" y="1278927"/>
            <a:ext cx="3196700" cy="237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2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/>
          <p:cNvSpPr/>
          <p:nvPr/>
        </p:nvSpPr>
        <p:spPr>
          <a:xfrm>
            <a:off x="6262255" y="2105891"/>
            <a:ext cx="323272" cy="24938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955" y="1143000"/>
            <a:ext cx="8266486" cy="3736473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/>
              <a:t>화병의 원인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238" y="4803525"/>
            <a:ext cx="7795921" cy="2206875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6507017" y="1993053"/>
            <a:ext cx="397163" cy="2493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110" y="2105891"/>
            <a:ext cx="3455623" cy="2507021"/>
          </a:xfrm>
          <a:prstGeom prst="rect">
            <a:avLst/>
          </a:prstGeom>
        </p:spPr>
      </p:pic>
      <p:sp>
        <p:nvSpPr>
          <p:cNvPr id="7" name="뺄셈 기호 6"/>
          <p:cNvSpPr/>
          <p:nvPr/>
        </p:nvSpPr>
        <p:spPr>
          <a:xfrm>
            <a:off x="4561296" y="2433048"/>
            <a:ext cx="1452936" cy="45874"/>
          </a:xfrm>
          <a:prstGeom prst="mathMinus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뺄셈 기호 8"/>
          <p:cNvSpPr/>
          <p:nvPr/>
        </p:nvSpPr>
        <p:spPr>
          <a:xfrm>
            <a:off x="4561296" y="2194252"/>
            <a:ext cx="1562413" cy="48183"/>
          </a:xfrm>
          <a:prstGeom prst="mathMinus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2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46" y="1321226"/>
            <a:ext cx="9171708" cy="5028774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화병의 원인</a:t>
            </a:r>
          </a:p>
        </p:txBody>
      </p:sp>
      <p:sp>
        <p:nvSpPr>
          <p:cNvPr id="3" name="뺄셈 기호 2"/>
          <p:cNvSpPr/>
          <p:nvPr/>
        </p:nvSpPr>
        <p:spPr>
          <a:xfrm>
            <a:off x="2835564" y="2946400"/>
            <a:ext cx="1625600" cy="45719"/>
          </a:xfrm>
          <a:prstGeom prst="mathMinus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뺄셈 기호 4"/>
          <p:cNvSpPr/>
          <p:nvPr/>
        </p:nvSpPr>
        <p:spPr>
          <a:xfrm>
            <a:off x="5112327" y="3154219"/>
            <a:ext cx="2027382" cy="45719"/>
          </a:xfrm>
          <a:prstGeom prst="mathMinus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뺄셈 기호 5"/>
          <p:cNvSpPr/>
          <p:nvPr/>
        </p:nvSpPr>
        <p:spPr>
          <a:xfrm>
            <a:off x="7555345" y="3177078"/>
            <a:ext cx="2027382" cy="45719"/>
          </a:xfrm>
          <a:prstGeom prst="mathMinus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88" y="653047"/>
            <a:ext cx="2791316" cy="217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8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8000" y="1143000"/>
            <a:ext cx="10972800" cy="5184648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한의학적 원인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dirty="0" smtClean="0"/>
              <a:t> 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간기울결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肝氣鬱結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sz="2400" dirty="0" smtClean="0"/>
              <a:t>정신적 스트레스를 풀지 못하여 간기운이 </a:t>
            </a:r>
            <a:r>
              <a:rPr lang="ko-KR" altLang="en-US" sz="2400" dirty="0" err="1" smtClean="0"/>
              <a:t>울체되어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 화병이 생긴 상태</a:t>
            </a:r>
            <a:r>
              <a:rPr lang="en-US" altLang="ko-KR" sz="2400" dirty="0" smtClean="0"/>
              <a:t>. </a:t>
            </a:r>
            <a:r>
              <a:rPr lang="ko-KR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가장 많이 발생하는 화병유형</a:t>
            </a:r>
            <a:r>
              <a:rPr lang="en-US" altLang="ko-K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en-US" altLang="ko-KR" dirty="0" smtClean="0"/>
              <a:t> </a:t>
            </a:r>
          </a:p>
          <a:p>
            <a:pPr marL="0" indent="0" algn="ctr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“</a:t>
            </a:r>
            <a:r>
              <a:rPr lang="ko-KR" altLang="en-US" dirty="0" smtClean="0"/>
              <a:t>가슴이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답답하고 우울</a:t>
            </a:r>
            <a:r>
              <a:rPr lang="ko-KR" altLang="en-US" dirty="0" smtClean="0"/>
              <a:t>해요</a:t>
            </a:r>
            <a:r>
              <a:rPr lang="en-US" altLang="ko-KR" dirty="0" smtClean="0"/>
              <a:t>.</a:t>
            </a:r>
          </a:p>
          <a:p>
            <a:pPr marL="0" indent="0" algn="ctr"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한숨이 자꾸 나오고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가슴이 꽉 막혀 있는 것 </a:t>
            </a:r>
            <a:r>
              <a:rPr lang="ko-KR" altLang="en-US" dirty="0" smtClean="0"/>
              <a:t>같아요</a:t>
            </a:r>
            <a:r>
              <a:rPr lang="en-US" altLang="ko-KR" dirty="0" smtClean="0"/>
              <a:t>.</a:t>
            </a:r>
          </a:p>
          <a:p>
            <a:pPr marL="0" indent="0" algn="ctr">
              <a:buNone/>
            </a:pPr>
            <a:r>
              <a:rPr lang="en-US" altLang="ko-KR" dirty="0"/>
              <a:t> </a:t>
            </a:r>
            <a:r>
              <a:rPr lang="ko-KR" altLang="en-US" dirty="0" smtClean="0"/>
              <a:t>사소한 것에도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짜증이 잘</a:t>
            </a:r>
            <a:r>
              <a:rPr lang="ko-KR" altLang="en-US" dirty="0" smtClean="0"/>
              <a:t> 나요</a:t>
            </a:r>
            <a:r>
              <a:rPr lang="en-US" altLang="ko-KR" dirty="0" smtClean="0"/>
              <a:t>.</a:t>
            </a:r>
          </a:p>
          <a:p>
            <a:pPr marL="0" indent="0" algn="ctr">
              <a:buNone/>
            </a:pPr>
            <a:r>
              <a:rPr lang="en-US" altLang="ko-KR" dirty="0"/>
              <a:t> </a:t>
            </a:r>
            <a:r>
              <a:rPr lang="ko-KR" altLang="en-US" dirty="0" smtClean="0"/>
              <a:t>소화도 잘 안돼서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신물이 넘어오기도 하고 입맛도 없어요</a:t>
            </a:r>
            <a:r>
              <a:rPr lang="en-US" altLang="ko-KR" dirty="0" smtClean="0"/>
              <a:t>“</a:t>
            </a:r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/>
              <a:t>화병의 </a:t>
            </a:r>
            <a:r>
              <a:rPr lang="ko-KR" altLang="en-US" dirty="0" smtClean="0"/>
              <a:t>원인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244" y="1143000"/>
            <a:ext cx="3972737" cy="260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0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0291" y="1304334"/>
            <a:ext cx="10972800" cy="52213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심화상염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心火上炎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 smtClean="0"/>
              <a:t> </a:t>
            </a:r>
            <a:r>
              <a:rPr lang="ko-KR" altLang="en-US" sz="2600" dirty="0" smtClean="0"/>
              <a:t>스트레스나 억울한 상황이 오래 지속되어 </a:t>
            </a:r>
            <a:r>
              <a:rPr lang="ko-KR" altLang="en-US" sz="2600" dirty="0" err="1" smtClean="0"/>
              <a:t>울체되고</a:t>
            </a:r>
            <a:r>
              <a:rPr lang="ko-KR" altLang="en-US" sz="2600" dirty="0" smtClean="0"/>
              <a:t> </a:t>
            </a:r>
            <a:endParaRPr lang="en-US" altLang="ko-KR" sz="2600" dirty="0" smtClean="0"/>
          </a:p>
          <a:p>
            <a:pPr marL="0" indent="0">
              <a:lnSpc>
                <a:spcPct val="160000"/>
              </a:lnSpc>
              <a:buNone/>
            </a:pPr>
            <a:r>
              <a:rPr lang="ko-KR" altLang="en-US" sz="2600" dirty="0" smtClean="0"/>
              <a:t>그것이 더 오래 지속되면 </a:t>
            </a:r>
            <a:r>
              <a:rPr lang="ko-KR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화병이 심해져서 심의 열기나 </a:t>
            </a:r>
            <a:endParaRPr lang="en-US" altLang="ko-KR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ko-KR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화기로 변한 상태</a:t>
            </a:r>
            <a:r>
              <a:rPr lang="en-US" altLang="ko-KR" sz="2600" dirty="0" smtClean="0"/>
              <a:t>. </a:t>
            </a:r>
            <a:r>
              <a:rPr lang="ko-KR" altLang="en-US" sz="2600" dirty="0" smtClean="0"/>
              <a:t>심장에 화가 </a:t>
            </a:r>
            <a:r>
              <a:rPr lang="ko-KR" altLang="en-US" sz="2600" dirty="0" err="1" smtClean="0"/>
              <a:t>울체되었다는</a:t>
            </a:r>
            <a:r>
              <a:rPr lang="ko-KR" altLang="en-US" sz="2600" dirty="0" smtClean="0"/>
              <a:t> 의미</a:t>
            </a:r>
            <a:r>
              <a:rPr lang="en-US" altLang="ko-KR" sz="2600" dirty="0" smtClean="0"/>
              <a:t>.</a:t>
            </a:r>
          </a:p>
          <a:p>
            <a:pPr marL="0" indent="0" algn="ctr">
              <a:buNone/>
            </a:pPr>
            <a:endParaRPr lang="en-US" altLang="ko-KR" dirty="0" smtClean="0"/>
          </a:p>
          <a:p>
            <a:pPr marL="0" indent="0" algn="ctr">
              <a:buNone/>
            </a:pPr>
            <a:r>
              <a:rPr lang="en-US" altLang="ko-KR" dirty="0" smtClean="0"/>
              <a:t>“</a:t>
            </a:r>
            <a:r>
              <a:rPr lang="ko-KR" altLang="en-US" dirty="0" smtClean="0"/>
              <a:t>속에 열이 나서 </a:t>
            </a:r>
            <a:r>
              <a:rPr lang="ko-KR" altLang="en-US" dirty="0" err="1" smtClean="0"/>
              <a:t>화닥거리고</a:t>
            </a:r>
            <a:r>
              <a:rPr lang="ko-KR" altLang="en-US" dirty="0" smtClean="0"/>
              <a:t> 열이 치밀어 올라 </a:t>
            </a:r>
            <a:endParaRPr lang="en-US" altLang="ko-KR" dirty="0" smtClean="0"/>
          </a:p>
          <a:p>
            <a:pPr marL="0" indent="0" algn="ctr">
              <a:buNone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얼굴이 붉어져요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ko-KR" altLang="en-US" dirty="0" smtClean="0"/>
              <a:t>입안이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자꾸 마르고 헐기도 </a:t>
            </a:r>
            <a:r>
              <a:rPr lang="ko-KR" altLang="en-US" dirty="0" smtClean="0"/>
              <a:t>해요</a:t>
            </a:r>
            <a:endParaRPr lang="en-US" altLang="ko-KR" dirty="0" smtClean="0"/>
          </a:p>
          <a:p>
            <a:pPr marL="0" indent="0" algn="ctr">
              <a:buNone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불안하고 초조</a:t>
            </a:r>
            <a:r>
              <a:rPr lang="ko-KR" altLang="en-US" dirty="0" smtClean="0"/>
              <a:t>하고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잠도 잘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안와요</a:t>
            </a:r>
            <a:r>
              <a:rPr lang="en-US" altLang="ko-KR" dirty="0" smtClean="0"/>
              <a:t>.”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/>
              <a:t>화병의 원인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551" y="1052175"/>
            <a:ext cx="3993226" cy="29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2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378225"/>
            <a:ext cx="10972800" cy="5221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담음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痰飮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sz="2400" dirty="0" smtClean="0"/>
              <a:t>오래된 스트레스나 억울한 일이 생기면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기운의 소통이 원활하지 못해 </a:t>
            </a:r>
            <a:r>
              <a:rPr lang="ko-KR" altLang="en-US" sz="2400" dirty="0" smtClean="0"/>
              <a:t>담음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체내 불필요한 노폐물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이 </a:t>
            </a:r>
            <a:r>
              <a:rPr lang="ko-KR" altLang="en-US" sz="2400" dirty="0"/>
              <a:t>생기고 </a:t>
            </a:r>
            <a:r>
              <a:rPr lang="ko-KR" altLang="en-US" sz="2400" dirty="0" smtClean="0"/>
              <a:t>두통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어지럼증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소화기증상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통증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부종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가려움증 등 여러 증상 유발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 algn="ctr">
              <a:buNone/>
            </a:pPr>
            <a:r>
              <a:rPr lang="en-US" altLang="ko-KR" dirty="0" smtClean="0"/>
              <a:t>“</a:t>
            </a:r>
            <a:r>
              <a:rPr lang="ko-KR" altLang="en-US" dirty="0" smtClean="0"/>
              <a:t>목에 뭔가 걸린 듯한 느낌이 들고 </a:t>
            </a:r>
            <a:endParaRPr lang="en-US" altLang="ko-KR" dirty="0" smtClean="0"/>
          </a:p>
          <a:p>
            <a:pPr marL="0" indent="0" algn="ctr">
              <a:buNone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가슴이 답답</a:t>
            </a:r>
            <a:r>
              <a:rPr lang="ko-KR" altLang="en-US" dirty="0" smtClean="0"/>
              <a:t>해요</a:t>
            </a:r>
            <a:endParaRPr lang="en-US" altLang="ko-KR" dirty="0" smtClean="0"/>
          </a:p>
          <a:p>
            <a:pPr marL="0" indent="0" algn="ctr">
              <a:buNone/>
            </a:pPr>
            <a:r>
              <a:rPr lang="ko-KR" altLang="en-US" dirty="0" smtClean="0"/>
              <a:t>목도 결리고 어깨도 결리고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여기저기 아픈 것 같아요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소화도 잘 안되고 속이 답답</a:t>
            </a:r>
            <a:r>
              <a:rPr lang="ko-KR" altLang="en-US" dirty="0" smtClean="0"/>
              <a:t>해요</a:t>
            </a:r>
            <a:r>
              <a:rPr lang="en-US" altLang="ko-KR" dirty="0" smtClean="0"/>
              <a:t>.”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화병의 원인</a:t>
            </a:r>
          </a:p>
        </p:txBody>
      </p:sp>
    </p:spTree>
    <p:extLst>
      <p:ext uri="{BB962C8B-B14F-4D97-AF65-F5344CB8AC3E}">
        <p14:creationId xmlns:p14="http://schemas.microsoft.com/office/powerpoint/2010/main" val="17802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378225"/>
            <a:ext cx="10972800" cy="5221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심신불교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心腎不交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sz="2400" dirty="0" smtClean="0"/>
              <a:t>오래 지속된 스트레스나 억울한 일로 신장의 음기가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부족하거나 심장의 화기가 왕성해져서 생기는 화병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r>
              <a:rPr lang="en-US" altLang="ko-KR" dirty="0" smtClean="0"/>
              <a:t> </a:t>
            </a:r>
            <a:endParaRPr lang="en-US" altLang="ko-KR" dirty="0"/>
          </a:p>
          <a:p>
            <a:pPr marL="0" indent="0" algn="ctr">
              <a:buNone/>
            </a:pPr>
            <a:r>
              <a:rPr lang="en-US" altLang="ko-KR" dirty="0" smtClean="0"/>
              <a:t>“</a:t>
            </a:r>
            <a:r>
              <a:rPr lang="ko-KR" altLang="en-US" dirty="0" smtClean="0"/>
              <a:t>가슴이 뛰고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잘 놀라고 답답하고 편하지 않아요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ko-KR" altLang="en-US" dirty="0" smtClean="0"/>
              <a:t>잠들기가 어렵고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꿈이 많아져 자도 잔 것 같지 않아요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ko-KR" altLang="en-US" dirty="0" smtClean="0"/>
              <a:t>얼굴이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벌겋게 달아오를 때가 </a:t>
            </a:r>
            <a:r>
              <a:rPr lang="ko-KR" altLang="en-US" dirty="0" smtClean="0"/>
              <a:t>있어요</a:t>
            </a:r>
            <a:endParaRPr lang="en-US" altLang="ko-KR" dirty="0" smtClean="0"/>
          </a:p>
          <a:p>
            <a:pPr marL="0" indent="0" algn="ctr">
              <a:buNone/>
            </a:pPr>
            <a:r>
              <a:rPr lang="ko-KR" altLang="en-US" dirty="0" smtClean="0"/>
              <a:t>목에 뭔가 걸린 듯한 느낌이 들고 가슴이 답답해요</a:t>
            </a:r>
            <a:r>
              <a:rPr lang="en-US" altLang="ko-KR" dirty="0" smtClean="0"/>
              <a:t>.”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화병의 원인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901" y="1235363"/>
            <a:ext cx="363728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9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397478"/>
            <a:ext cx="10972800" cy="5460522"/>
          </a:xfrm>
        </p:spPr>
        <p:txBody>
          <a:bodyPr>
            <a:normAutofit/>
          </a:bodyPr>
          <a:lstStyle/>
          <a:p>
            <a:r>
              <a:rPr lang="ko-KR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표준화된 면담검사</a:t>
            </a:r>
            <a:endParaRPr lang="en-US" altLang="ko-KR" sz="3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1)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핵심신체증상 </a:t>
            </a:r>
            <a:r>
              <a:rPr lang="en-US" altLang="ko-KR" sz="2400" dirty="0" smtClean="0"/>
              <a:t>: </a:t>
            </a:r>
            <a:r>
              <a:rPr lang="ko-KR" altLang="en-US" sz="2400" dirty="0" err="1" smtClean="0"/>
              <a:t>가슴답답함</a:t>
            </a:r>
            <a:r>
              <a:rPr lang="en-US" altLang="ko-KR" sz="2400" dirty="0" smtClean="0"/>
              <a:t>/</a:t>
            </a:r>
            <a:r>
              <a:rPr lang="ko-KR" altLang="en-US" sz="2400" dirty="0" err="1" smtClean="0"/>
              <a:t>열감</a:t>
            </a:r>
            <a:r>
              <a:rPr lang="en-US" altLang="ko-KR" sz="2400" dirty="0" smtClean="0"/>
              <a:t>/</a:t>
            </a:r>
            <a:r>
              <a:rPr lang="ko-KR" altLang="en-US" sz="2400" dirty="0" err="1" smtClean="0"/>
              <a:t>치밀어오름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목이나 명치에 뭉쳐진 덩어리가 느껴짐 가운데</a:t>
            </a:r>
            <a:r>
              <a:rPr lang="ko-KR" altLang="en-US" sz="2600" dirty="0" smtClean="0"/>
              <a:t>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 이상의 증상</a:t>
            </a:r>
            <a:endParaRPr lang="en-US" altLang="ko-KR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600" dirty="0"/>
              <a:t>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핵심 심리증상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억울하고 분한 감정을 자주 느낌</a:t>
            </a:r>
            <a:r>
              <a:rPr lang="en-US" altLang="ko-KR" sz="2400" dirty="0" smtClean="0"/>
              <a:t>/ </a:t>
            </a:r>
            <a:r>
              <a:rPr lang="ko-KR" altLang="en-US" sz="2400" dirty="0" smtClean="0"/>
              <a:t>마음의 응어리나 한 가운데</a:t>
            </a:r>
            <a:r>
              <a:rPr lang="ko-KR" altLang="en-US" sz="2600" dirty="0" smtClean="0"/>
              <a:t>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 이상의 증상</a:t>
            </a:r>
            <a:endParaRPr lang="en-US" altLang="ko-KR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600" dirty="0"/>
              <a:t>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관련 신체증상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입이 마르거나 목이 마름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두통 혹 현훈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잠들기 어렵거나 자주 깸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가슴 두근거림 가운데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 이상의 증상</a:t>
            </a:r>
            <a:endParaRPr lang="en-US" altLang="ko-KR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600" dirty="0"/>
              <a:t>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관련 심리증상 </a:t>
            </a:r>
            <a:r>
              <a:rPr lang="en-US" altLang="ko-KR" sz="2400" dirty="0" smtClean="0"/>
              <a:t>: </a:t>
            </a:r>
            <a:r>
              <a:rPr lang="ko-KR" altLang="en-US" sz="2400" dirty="0"/>
              <a:t>사소한 일에도 화가 나거나 분노가 </a:t>
            </a:r>
            <a:r>
              <a:rPr lang="ko-KR" altLang="en-US" sz="2400" dirty="0" smtClean="0"/>
              <a:t>치밂</a:t>
            </a:r>
            <a:r>
              <a:rPr lang="en-US" altLang="ko-KR" sz="2400" dirty="0" smtClean="0"/>
              <a:t>/</a:t>
            </a:r>
            <a:endParaRPr lang="en-US" altLang="ko-KR" sz="2400" dirty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2400" dirty="0" smtClean="0"/>
              <a:t>삶이 </a:t>
            </a:r>
            <a:r>
              <a:rPr lang="ko-KR" altLang="en-US" sz="2400" dirty="0"/>
              <a:t>허무하게 느껴지거나 혹 자신이 초라하고 불쌍하게 </a:t>
            </a:r>
            <a:r>
              <a:rPr lang="ko-KR" altLang="en-US" sz="2400" dirty="0" smtClean="0"/>
              <a:t>느껴짐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두렵거나 </a:t>
            </a:r>
            <a:r>
              <a:rPr lang="ko-KR" altLang="en-US" sz="2400" dirty="0"/>
              <a:t>깜짝깜짝 </a:t>
            </a:r>
            <a:r>
              <a:rPr lang="ko-KR" altLang="en-US" sz="2400" dirty="0" smtClean="0"/>
              <a:t>놀람 가운데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 이상의 증상</a:t>
            </a:r>
            <a:endParaRPr lang="ko-KR" alt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/>
              <a:t>화병의 </a:t>
            </a:r>
            <a:r>
              <a:rPr lang="ko-KR" altLang="en-US" dirty="0" smtClean="0"/>
              <a:t>진단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45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349829"/>
            <a:ext cx="10972800" cy="56051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5)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심리사회적 기능저하 </a:t>
            </a:r>
            <a:endParaRPr lang="en-US" altLang="ko-KR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dirty="0" smtClean="0"/>
              <a:t>  </a:t>
            </a:r>
            <a:r>
              <a:rPr lang="ko-KR" altLang="en-US" sz="2400" dirty="0" smtClean="0"/>
              <a:t>심리사회적 기능 저하로 집안일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직장일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대인관계 상의 어려움이 있어야 함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r>
              <a:rPr lang="en-US" altLang="ko-K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스트레스 인지</a:t>
            </a:r>
            <a:endParaRPr lang="en-US" altLang="ko-KR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증상과 관련된 스트레스를 인지하고 있어야 함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7) 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신체적 질환</a:t>
            </a:r>
            <a:r>
              <a:rPr lang="en-US" altLang="ko-K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ko-KR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약물중독</a:t>
            </a:r>
            <a:endParaRPr lang="en-US" altLang="ko-KR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ko-KR" altLang="en-US" sz="2400" dirty="0" smtClean="0"/>
              <a:t> 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신체적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질환이나 약물 중독으로 인한 증상이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아니어야 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한다</a:t>
            </a:r>
            <a:endParaRPr lang="en-US" altLang="ko-K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/>
              <a:t>특히 위에서 설명한 증상이 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개월 이상 지속된 경우</a:t>
            </a:r>
            <a:r>
              <a:rPr lang="ko-KR" altLang="en-US" sz="2400" dirty="0"/>
              <a:t>는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명확히 화병</a:t>
            </a:r>
            <a:r>
              <a:rPr lang="ko-KR" altLang="en-US" sz="2400" dirty="0"/>
              <a:t>이라고 할 수 있으며</a:t>
            </a:r>
            <a:r>
              <a:rPr lang="en-US" altLang="ko-KR" sz="2400" dirty="0"/>
              <a:t>, </a:t>
            </a:r>
            <a:r>
              <a:rPr lang="ko-KR" altLang="en-US" sz="2400" dirty="0"/>
              <a:t>기간이 짧은 경우 차후에 화병으로의 이행 가능성이 높다고 볼 수 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/>
              <a:t>화병의 진단</a:t>
            </a:r>
          </a:p>
        </p:txBody>
      </p:sp>
    </p:spTree>
    <p:extLst>
      <p:ext uri="{BB962C8B-B14F-4D97-AF65-F5344CB8AC3E}">
        <p14:creationId xmlns:p14="http://schemas.microsoft.com/office/powerpoint/2010/main" val="316513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2695" y="1143000"/>
            <a:ext cx="11004430" cy="5119435"/>
          </a:xfrm>
        </p:spPr>
        <p:txBody>
          <a:bodyPr>
            <a:normAutofit/>
          </a:bodyPr>
          <a:lstStyle/>
          <a:p>
            <a:endParaRPr lang="en-US" altLang="ko-KR" dirty="0" smtClean="0"/>
          </a:p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DITI(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적외선 체열 촬영검사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en-US" altLang="ko-KR" sz="2800" dirty="0" smtClean="0"/>
              <a:t> </a:t>
            </a:r>
          </a:p>
          <a:p>
            <a:pPr marL="0" indent="0">
              <a:buNone/>
            </a:pPr>
            <a:r>
              <a:rPr lang="en-US" altLang="ko-KR" sz="2800" dirty="0" smtClean="0"/>
              <a:t> DITI</a:t>
            </a:r>
            <a:r>
              <a:rPr lang="ko-KR" altLang="en-US" sz="2800" dirty="0"/>
              <a:t>는 인체의 </a:t>
            </a:r>
            <a:r>
              <a:rPr lang="ko-KR" altLang="en-US" sz="2800" dirty="0" err="1"/>
              <a:t>체표면이</a:t>
            </a:r>
            <a:r>
              <a:rPr lang="ko-KR" altLang="en-US" sz="2800" dirty="0"/>
              <a:t> 발산하는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ko-KR" altLang="en-US" sz="2800" dirty="0" err="1" smtClean="0"/>
              <a:t>극미량의</a:t>
            </a:r>
            <a:r>
              <a:rPr lang="ko-KR" altLang="en-US" sz="2800" dirty="0" smtClean="0"/>
              <a:t> 적외선을 </a:t>
            </a:r>
            <a:r>
              <a:rPr lang="ko-KR" altLang="en-US" sz="2800" dirty="0"/>
              <a:t>감지하여</a:t>
            </a:r>
            <a:r>
              <a:rPr lang="en-US" altLang="ko-KR" sz="2800" dirty="0"/>
              <a:t>, </a:t>
            </a:r>
            <a:r>
              <a:rPr lang="ko-KR" altLang="en-US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일정한 </a:t>
            </a:r>
            <a:r>
              <a:rPr lang="ko-KR" altLang="en-US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온도</a:t>
            </a:r>
            <a:endParaRPr lang="en-US" altLang="ko-KR" sz="28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ko-KR" altLang="en-US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차이에 따라</a:t>
            </a:r>
            <a:r>
              <a:rPr lang="ko-KR" altLang="en-US" sz="2800" dirty="0" smtClean="0"/>
              <a:t> 다른 </a:t>
            </a:r>
            <a:r>
              <a:rPr lang="ko-KR" altLang="en-US" sz="2800" dirty="0"/>
              <a:t>색으로 표현되는 등고선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ko-KR" altLang="en-US" sz="2800" dirty="0" smtClean="0"/>
              <a:t>모양의 </a:t>
            </a:r>
            <a:r>
              <a:rPr lang="ko-KR" altLang="en-US" sz="2800" dirty="0"/>
              <a:t>체열지도로 </a:t>
            </a:r>
            <a:r>
              <a:rPr lang="ko-KR" altLang="en-US" sz="2800" dirty="0" smtClean="0"/>
              <a:t>나타내며</a:t>
            </a:r>
            <a:r>
              <a:rPr lang="en-US" altLang="ko-KR" sz="2800" dirty="0"/>
              <a:t>, </a:t>
            </a:r>
            <a:r>
              <a:rPr lang="ko-KR" altLang="en-US" sz="2800" dirty="0"/>
              <a:t>이 지도를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ko-KR" altLang="en-US" sz="2800" dirty="0" smtClean="0"/>
              <a:t>통해 </a:t>
            </a:r>
            <a:r>
              <a:rPr lang="ko-KR" altLang="en-US" sz="2800" dirty="0"/>
              <a:t>신체의 이상 유무를 </a:t>
            </a:r>
            <a:r>
              <a:rPr lang="ko-KR" altLang="en-US" sz="2800" dirty="0" smtClean="0"/>
              <a:t>진단</a:t>
            </a:r>
            <a:r>
              <a:rPr lang="en-US" altLang="ko-KR" sz="2800" dirty="0" smtClean="0"/>
              <a:t>.</a:t>
            </a:r>
          </a:p>
          <a:p>
            <a:endParaRPr lang="en-US" altLang="ko-KR" sz="3900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/>
              <a:t>화병의 </a:t>
            </a:r>
            <a:r>
              <a:rPr lang="ko-KR" altLang="en-US" dirty="0" smtClean="0"/>
              <a:t>진단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809" y="1956057"/>
            <a:ext cx="3055765" cy="430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3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188" y="4606909"/>
            <a:ext cx="2331443" cy="2121781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387" y="1192134"/>
            <a:ext cx="3751420" cy="377190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안면 </a:t>
            </a:r>
            <a:r>
              <a:rPr lang="ko-KR" alt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집중형</a:t>
            </a:r>
            <a:endParaRPr lang="en-US" altLang="ko-K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ko-KR" altLang="en-US" sz="2800" dirty="0" smtClean="0"/>
              <a:t>  </a:t>
            </a:r>
            <a:r>
              <a:rPr lang="ko-KR" altLang="en-US" sz="2000" dirty="0" smtClean="0"/>
              <a:t>화병의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증상이 안면에만 집중</a:t>
            </a:r>
            <a:r>
              <a:rPr lang="ko-KR" altLang="en-US" sz="2000" dirty="0"/>
              <a:t>되어 있는 </a:t>
            </a:r>
            <a:r>
              <a:rPr lang="ko-KR" altLang="en-US" sz="2000" dirty="0" smtClean="0"/>
              <a:t>경우</a:t>
            </a:r>
            <a:r>
              <a:rPr lang="en-US" altLang="ko-KR" sz="2000" dirty="0" smtClean="0"/>
              <a:t>. </a:t>
            </a:r>
            <a:r>
              <a:rPr lang="ko-KR" altLang="en-US" sz="2000" dirty="0"/>
              <a:t>이 경우의 </a:t>
            </a:r>
            <a:r>
              <a:rPr lang="ko-KR" altLang="en-US" sz="2000" dirty="0" smtClean="0"/>
              <a:t>환자는</a:t>
            </a:r>
            <a:r>
              <a:rPr lang="en-US" altLang="ko-KR" sz="2000" dirty="0" smtClean="0"/>
              <a:t>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안면 열의 증상</a:t>
            </a:r>
            <a:r>
              <a:rPr lang="ko-KR" altLang="en-US" sz="2000" dirty="0"/>
              <a:t>을 뚜렷하게 호소한다</a:t>
            </a:r>
            <a:r>
              <a:rPr lang="en-US" altLang="ko-KR" sz="2000" dirty="0"/>
              <a:t>. </a:t>
            </a:r>
            <a:r>
              <a:rPr lang="ko-KR" altLang="en-US" sz="2000" dirty="0"/>
              <a:t>신체적 증상 가운데도 다른 증상의 호소가 적으며</a:t>
            </a:r>
            <a:r>
              <a:rPr lang="en-US" altLang="ko-KR" sz="2000" dirty="0"/>
              <a:t>, </a:t>
            </a:r>
            <a:r>
              <a:rPr lang="ko-KR" altLang="en-US" sz="2000" dirty="0"/>
              <a:t>심리적 증상이 있기는 하지만</a:t>
            </a:r>
            <a:r>
              <a:rPr lang="en-US" altLang="ko-KR" sz="2000" dirty="0"/>
              <a:t>,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열에 대한 불편함이 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현저</a:t>
            </a:r>
            <a:r>
              <a:rPr lang="ko-KR" altLang="en-US" sz="2000" dirty="0" smtClean="0"/>
              <a:t>하다</a:t>
            </a:r>
            <a:r>
              <a:rPr lang="en-US" altLang="ko-KR" sz="2000" dirty="0"/>
              <a:t>. 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-120997"/>
            <a:ext cx="10972800" cy="1143000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/>
              <a:t>화병의 진단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955" y="4606909"/>
            <a:ext cx="2374327" cy="2182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13237" y="1108685"/>
            <a:ext cx="363134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흉부 안면 </a:t>
            </a:r>
            <a:r>
              <a:rPr lang="ko-KR" alt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공유형</a:t>
            </a:r>
            <a:endParaRPr lang="en-US" altLang="ko-KR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전형적인 화병환자</a:t>
            </a:r>
            <a:r>
              <a:rPr lang="ko-KR" altLang="en-US" sz="2000" dirty="0"/>
              <a:t>에서 나타난다</a:t>
            </a:r>
            <a:r>
              <a:rPr lang="en-US" altLang="ko-KR" sz="2000" dirty="0"/>
              <a:t>. 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신체적인 증상이 뚜렷하며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특히 가슴이 답답하고 두근거리는 증상</a:t>
            </a:r>
            <a:r>
              <a:rPr lang="ko-KR" altLang="en-US" sz="2000" dirty="0"/>
              <a:t>이 뚜렷하다</a:t>
            </a:r>
            <a:r>
              <a:rPr lang="en-US" altLang="ko-KR" sz="2000" dirty="0"/>
              <a:t>. </a:t>
            </a:r>
            <a:r>
              <a:rPr lang="ko-KR" altLang="en-US" sz="2000" dirty="0"/>
              <a:t>심리적인 증상 역시 뚜렷하게 나타나 억울함과 분함을 많이 호소한다</a:t>
            </a:r>
            <a:r>
              <a:rPr lang="en-US" altLang="ko-KR" sz="2000" dirty="0"/>
              <a:t>.</a:t>
            </a:r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201890" y="1256467"/>
            <a:ext cx="3445165" cy="359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등에도 열이 </a:t>
            </a:r>
            <a:endParaRPr lang="en-US" altLang="ko-KR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있는 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형</a:t>
            </a:r>
            <a:endParaRPr lang="en-US" altLang="ko-K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0000"/>
              </a:lnSpc>
            </a:pPr>
            <a:r>
              <a:rPr lang="ko-KR" altLang="en-US" sz="2000" dirty="0"/>
              <a:t>  검사상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등쪽과 허리로 유달리 화가 많은</a:t>
            </a:r>
            <a:r>
              <a:rPr lang="ko-KR" altLang="en-US" sz="2400" dirty="0">
                <a:solidFill>
                  <a:srgbClr val="FF0000"/>
                </a:solidFill>
              </a:rPr>
              <a:t> </a:t>
            </a:r>
            <a:r>
              <a:rPr lang="ko-KR" altLang="en-US" sz="2000" dirty="0"/>
              <a:t>사람들이 있다</a:t>
            </a:r>
            <a:r>
              <a:rPr lang="en-US" altLang="ko-KR" sz="2000" dirty="0"/>
              <a:t>. </a:t>
            </a:r>
            <a:r>
              <a:rPr lang="ko-KR" altLang="en-US" sz="2000" dirty="0"/>
              <a:t>이들에게서의 화병은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과긴장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유형인 경우</a:t>
            </a:r>
            <a:r>
              <a:rPr lang="ko-KR" altLang="en-US" sz="2000" dirty="0"/>
              <a:t>가 많으며 후두부에서 어깨 까지 경직된 경우가 많다</a:t>
            </a:r>
            <a:r>
              <a:rPr lang="en-US" altLang="ko-KR" sz="2000" dirty="0"/>
              <a:t>. </a:t>
            </a:r>
            <a:endParaRPr lang="ko-KR" altLang="en-US" sz="2000" dirty="0"/>
          </a:p>
          <a:p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01" y="4626326"/>
            <a:ext cx="1925997" cy="214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8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742" y="1134375"/>
            <a:ext cx="5942979" cy="2938955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/>
              <a:t>화병의 진단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742" y="4073330"/>
            <a:ext cx="5942979" cy="25163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8740" y="1356505"/>
            <a:ext cx="460650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화병 자가진단 체크리스트</a:t>
            </a:r>
            <a:endParaRPr lang="en-US" altLang="ko-K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 </a:t>
            </a:r>
            <a:r>
              <a:rPr lang="ko-KR" altLang="en-US" sz="2000" dirty="0" smtClean="0"/>
              <a:t>화병환자가 </a:t>
            </a:r>
            <a:r>
              <a:rPr lang="ko-KR" altLang="en-US" sz="2000" dirty="0"/>
              <a:t>특징적으로 가지고 있는 증상을 근거로 제작한 설문지를 사용한다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이 </a:t>
            </a:r>
            <a:r>
              <a:rPr lang="ko-KR" altLang="en-US" sz="2000" dirty="0"/>
              <a:t>설문지를 통하여 화병의 정도를 판단할 수 있다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25</a:t>
            </a:r>
            <a:r>
              <a:rPr lang="ko-KR" altLang="en-US" sz="2000" b="1" dirty="0">
                <a:solidFill>
                  <a:srgbClr val="FF0000"/>
                </a:solidFill>
              </a:rPr>
              <a:t>점</a:t>
            </a:r>
            <a:r>
              <a:rPr lang="ko-KR" altLang="en-US" sz="2000" b="1" dirty="0"/>
              <a:t> 이상인 경우 </a:t>
            </a:r>
            <a:r>
              <a:rPr lang="ko-KR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화병으로 의심</a:t>
            </a:r>
            <a:r>
              <a:rPr lang="ko-KR" altLang="en-US" sz="2000" dirty="0"/>
              <a:t>할 수 </a:t>
            </a:r>
            <a:r>
              <a:rPr lang="ko-KR" altLang="en-US" sz="2000" dirty="0" smtClean="0"/>
              <a:t>있고</a:t>
            </a:r>
            <a:r>
              <a:rPr lang="en-US" altLang="ko-KR" sz="2000" dirty="0" smtClean="0"/>
              <a:t>      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30</a:t>
            </a:r>
            <a:r>
              <a:rPr lang="ko-KR" altLang="en-US" sz="2000" b="1" dirty="0">
                <a:solidFill>
                  <a:srgbClr val="FF0000"/>
                </a:solidFill>
              </a:rPr>
              <a:t>점</a:t>
            </a:r>
            <a:r>
              <a:rPr lang="ko-KR" altLang="en-US" sz="2000" b="1" dirty="0"/>
              <a:t> 이상인 경우 </a:t>
            </a:r>
            <a:r>
              <a:rPr lang="ko-KR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화병에 해당</a:t>
            </a:r>
            <a:r>
              <a:rPr lang="ko-KR" altLang="en-US" sz="2000" dirty="0"/>
              <a:t>한다고 할 수 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4549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362974"/>
            <a:ext cx="10972800" cy="219973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/>
              <a:t>화병환자와 우울증 환자는 많은 부분 겹치는 측면이 있다</a:t>
            </a:r>
            <a:r>
              <a:rPr lang="en-US" altLang="ko-KR" sz="2400" dirty="0"/>
              <a:t>. </a:t>
            </a:r>
            <a:r>
              <a:rPr lang="ko-KR" altLang="en-US" sz="2400" dirty="0"/>
              <a:t>우선 </a:t>
            </a:r>
            <a:r>
              <a:rPr lang="ko-KR" altLang="en-US" sz="2400" dirty="0" err="1"/>
              <a:t>우울감과</a:t>
            </a:r>
            <a:r>
              <a:rPr lang="ko-KR" altLang="en-US" sz="2400" dirty="0"/>
              <a:t> 죄책감 같은 것은 현저하게 나타나는 편이다</a:t>
            </a:r>
            <a:r>
              <a:rPr lang="en-US" altLang="ko-KR" sz="2400" dirty="0"/>
              <a:t>. </a:t>
            </a:r>
            <a:r>
              <a:rPr lang="ko-KR" altLang="en-US" sz="2400" dirty="0" smtClean="0"/>
              <a:t>그렇지만 화병 </a:t>
            </a:r>
            <a:r>
              <a:rPr lang="ko-KR" altLang="en-US" sz="2400" dirty="0"/>
              <a:t>환자들이 우울증환자에 비하여 </a:t>
            </a:r>
            <a:r>
              <a:rPr lang="ko-KR" altLang="en-US" sz="2400" dirty="0" err="1"/>
              <a:t>강박증</a:t>
            </a:r>
            <a:r>
              <a:rPr lang="en-US" altLang="ko-KR" sz="2400" dirty="0"/>
              <a:t>, </a:t>
            </a:r>
            <a:r>
              <a:rPr lang="ko-KR" altLang="en-US" sz="2400" dirty="0"/>
              <a:t>대인 민감성</a:t>
            </a:r>
            <a:r>
              <a:rPr lang="en-US" altLang="ko-KR" sz="2400" dirty="0"/>
              <a:t>, </a:t>
            </a:r>
            <a:r>
              <a:rPr lang="ko-KR" altLang="en-US" sz="2400" dirty="0"/>
              <a:t>우울</a:t>
            </a:r>
            <a:r>
              <a:rPr lang="en-US" altLang="ko-KR" sz="2400" dirty="0"/>
              <a:t>, </a:t>
            </a:r>
            <a:r>
              <a:rPr lang="ko-KR" altLang="en-US" sz="2400" dirty="0"/>
              <a:t>공포불안</a:t>
            </a:r>
            <a:r>
              <a:rPr lang="en-US" altLang="ko-KR" sz="2400" dirty="0"/>
              <a:t>, </a:t>
            </a:r>
            <a:r>
              <a:rPr lang="ko-KR" altLang="en-US" sz="2400" dirty="0"/>
              <a:t>편집증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정신증에서는</a:t>
            </a:r>
            <a:r>
              <a:rPr lang="ko-KR" altLang="en-US" sz="2400" dirty="0"/>
              <a:t> 비슷하지만</a:t>
            </a:r>
            <a:r>
              <a:rPr lang="en-US" altLang="ko-KR" sz="2400" dirty="0"/>
              <a:t>, </a:t>
            </a:r>
            <a:r>
              <a:rPr lang="ko-KR" altLang="en-US" sz="2400" dirty="0"/>
              <a:t>신체화 장애</a:t>
            </a:r>
            <a:r>
              <a:rPr lang="en-US" altLang="ko-KR" sz="2400" dirty="0"/>
              <a:t>, </a:t>
            </a:r>
            <a:r>
              <a:rPr lang="ko-KR" altLang="en-US" sz="2400" dirty="0"/>
              <a:t>불안</a:t>
            </a:r>
            <a:r>
              <a:rPr lang="en-US" altLang="ko-KR" sz="2400" dirty="0"/>
              <a:t>, </a:t>
            </a:r>
            <a:r>
              <a:rPr lang="ko-KR" altLang="en-US" sz="2400" dirty="0"/>
              <a:t>적대감에서는 두드러지게 증상을 호소한 결과를 볼 수 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우울증과의 감별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719722"/>
              </p:ext>
            </p:extLst>
          </p:nvPr>
        </p:nvGraphicFramePr>
        <p:xfrm>
          <a:off x="966157" y="3700730"/>
          <a:ext cx="10167670" cy="255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3835"/>
                <a:gridCol w="5083835"/>
              </a:tblGrid>
              <a:tr h="5106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우울증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화병</a:t>
                      </a:r>
                      <a:endParaRPr lang="ko-KR" altLang="en-US" sz="2400" dirty="0"/>
                    </a:p>
                  </a:txBody>
                  <a:tcPr/>
                </a:tc>
              </a:tr>
              <a:tr h="5106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1. </a:t>
                      </a:r>
                      <a:r>
                        <a:rPr lang="ko-KR" altLang="en-US" sz="1800" b="1" dirty="0" smtClean="0"/>
                        <a:t>침울하게 가라앉아 있다</a:t>
                      </a:r>
                      <a:r>
                        <a:rPr lang="en-US" altLang="ko-KR" sz="1800" b="1" dirty="0" smtClean="0"/>
                        <a:t>. </a:t>
                      </a:r>
                      <a:endParaRPr lang="ko-KR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1. </a:t>
                      </a:r>
                      <a:r>
                        <a:rPr lang="ko-KR" altLang="en-US" sz="1800" b="1" dirty="0" smtClean="0"/>
                        <a:t>치밀어 오르고 적극적이다</a:t>
                      </a:r>
                      <a:r>
                        <a:rPr lang="en-US" altLang="ko-KR" sz="1800" b="1" dirty="0" smtClean="0"/>
                        <a:t>. </a:t>
                      </a:r>
                      <a:endParaRPr lang="ko-KR" altLang="en-US" sz="1800" b="1" dirty="0"/>
                    </a:p>
                  </a:txBody>
                  <a:tcPr/>
                </a:tc>
              </a:tr>
              <a:tr h="5106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2. </a:t>
                      </a:r>
                      <a:r>
                        <a:rPr lang="ko-KR" altLang="en-US" sz="1800" b="1" dirty="0" smtClean="0"/>
                        <a:t>대답을 잘 </a:t>
                      </a:r>
                      <a:r>
                        <a:rPr lang="ko-KR" altLang="en-US" sz="1800" b="1" dirty="0" err="1" smtClean="0"/>
                        <a:t>안한다</a:t>
                      </a:r>
                      <a:endParaRPr lang="ko-KR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2. </a:t>
                      </a:r>
                      <a:r>
                        <a:rPr lang="ko-KR" altLang="en-US" sz="1800" b="1" dirty="0" smtClean="0"/>
                        <a:t>적극적으로 자신을 표현한다</a:t>
                      </a:r>
                      <a:r>
                        <a:rPr lang="en-US" altLang="ko-KR" sz="1800" b="1" dirty="0" smtClean="0"/>
                        <a:t>. </a:t>
                      </a:r>
                      <a:endParaRPr lang="ko-KR" altLang="en-US" sz="1800" b="1" dirty="0"/>
                    </a:p>
                  </a:txBody>
                  <a:tcPr/>
                </a:tc>
              </a:tr>
              <a:tr h="5106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3. </a:t>
                      </a:r>
                      <a:r>
                        <a:rPr lang="ko-KR" altLang="en-US" sz="1800" b="1" dirty="0" smtClean="0"/>
                        <a:t>정신증상을 주로 설명한다</a:t>
                      </a:r>
                      <a:r>
                        <a:rPr lang="en-US" altLang="ko-KR" sz="1800" b="1" dirty="0" smtClean="0"/>
                        <a:t>.</a:t>
                      </a:r>
                      <a:endParaRPr lang="ko-KR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3. </a:t>
                      </a:r>
                      <a:r>
                        <a:rPr lang="ko-KR" altLang="en-US" sz="1800" b="1" dirty="0" smtClean="0"/>
                        <a:t>신체증상을 주로 호소한다</a:t>
                      </a:r>
                      <a:r>
                        <a:rPr lang="en-US" altLang="ko-KR" sz="1800" b="1" dirty="0" smtClean="0"/>
                        <a:t>. </a:t>
                      </a:r>
                      <a:endParaRPr lang="ko-KR" altLang="en-US" sz="1800" b="1" dirty="0"/>
                    </a:p>
                  </a:txBody>
                  <a:tcPr/>
                </a:tc>
              </a:tr>
              <a:tr h="5106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4. </a:t>
                      </a:r>
                      <a:r>
                        <a:rPr lang="ko-KR" altLang="en-US" sz="1800" b="1" dirty="0" smtClean="0"/>
                        <a:t>우울함을 가장 많이 호소한다</a:t>
                      </a:r>
                      <a:r>
                        <a:rPr lang="en-US" altLang="ko-KR" sz="1800" b="1" dirty="0" smtClean="0"/>
                        <a:t>.</a:t>
                      </a:r>
                      <a:endParaRPr lang="ko-KR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4. </a:t>
                      </a:r>
                      <a:r>
                        <a:rPr lang="ko-KR" altLang="en-US" sz="1800" b="1" dirty="0" smtClean="0"/>
                        <a:t>분노와 억울함을 많이 호소한다</a:t>
                      </a:r>
                      <a:r>
                        <a:rPr lang="en-US" altLang="ko-KR" sz="1800" b="1" dirty="0" smtClean="0"/>
                        <a:t>. </a:t>
                      </a:r>
                      <a:endParaRPr lang="ko-KR" altLang="en-US" sz="1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92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ko-KR" altLang="en-US" dirty="0"/>
              <a:t>화병의 치료</a:t>
            </a:r>
          </a:p>
        </p:txBody>
      </p:sp>
      <p:pic>
        <p:nvPicPr>
          <p:cNvPr id="4" name="내용 개체 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680280" y="1939696"/>
            <a:ext cx="8378121" cy="404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1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32510" y="976744"/>
            <a:ext cx="10972800" cy="55810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altLang="ko-KR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ko-KR" altLang="en-US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약물치료</a:t>
            </a:r>
            <a:endParaRPr lang="en-US" altLang="ko-KR" sz="4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40000"/>
              </a:lnSpc>
            </a:pPr>
            <a:r>
              <a:rPr lang="ko-KR" altLang="en-US" dirty="0" smtClean="0"/>
              <a:t>화병의 </a:t>
            </a:r>
            <a:r>
              <a:rPr lang="ko-KR" altLang="en-US" dirty="0"/>
              <a:t>약물치료는 다음과 같은 점이 고려되어야 한다</a:t>
            </a:r>
            <a:r>
              <a:rPr lang="en-US" altLang="ko-KR" dirty="0"/>
              <a:t>. </a:t>
            </a:r>
            <a:r>
              <a:rPr lang="ko-KR" altLang="en-US" dirty="0"/>
              <a:t>화병은 분명히 화가 있는 증상이므로 </a:t>
            </a:r>
            <a:r>
              <a:rPr lang="ko-K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화를 어떻게 없애느냐 하는 점과 </a:t>
            </a:r>
            <a:r>
              <a:rPr lang="ko-KR" altLang="en-US" dirty="0"/>
              <a:t>오랜 스트레스가 몸에 쌓여서 된 병이므로 </a:t>
            </a:r>
            <a:r>
              <a:rPr lang="ko-K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뭉친 기운을 어떻게 푸는가 하는 기의 순환</a:t>
            </a:r>
            <a:r>
              <a:rPr lang="ko-KR" altLang="en-US" dirty="0"/>
              <a:t>의 관점</a:t>
            </a:r>
            <a:r>
              <a:rPr lang="en-US" altLang="ko-KR" dirty="0"/>
              <a:t>, </a:t>
            </a:r>
            <a:r>
              <a:rPr lang="ko-KR" altLang="en-US" dirty="0"/>
              <a:t>그리고 </a:t>
            </a:r>
            <a:r>
              <a:rPr lang="ko-K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화를 억제하지 못하는 인체 내의 기운을 어떻게 조절</a:t>
            </a:r>
            <a:r>
              <a:rPr lang="ko-KR" altLang="en-US" dirty="0"/>
              <a:t>할 수 있냐는 점 이 세 </a:t>
            </a:r>
            <a:r>
              <a:rPr lang="ko-KR" altLang="en-US" dirty="0" smtClean="0"/>
              <a:t>가지다</a:t>
            </a:r>
            <a:endParaRPr lang="en-US" altLang="ko-KR" dirty="0" smtClean="0"/>
          </a:p>
          <a:p>
            <a:pPr>
              <a:lnSpc>
                <a:spcPct val="140000"/>
              </a:lnSpc>
            </a:pPr>
            <a:r>
              <a:rPr lang="ko-KR" altLang="en-US" dirty="0"/>
              <a:t>화병환자에게 주목하는 증상과 그와 연관된 치료 방법은 대략 </a:t>
            </a:r>
            <a:r>
              <a:rPr lang="en-US" altLang="ko-KR" dirty="0"/>
              <a:t>4</a:t>
            </a:r>
            <a:r>
              <a:rPr lang="ko-KR" altLang="en-US" dirty="0"/>
              <a:t>가지 정도의 상황으로 나눠서 설명이 </a:t>
            </a:r>
            <a:r>
              <a:rPr lang="ko-KR" altLang="en-US" dirty="0" smtClean="0"/>
              <a:t>된다</a:t>
            </a:r>
            <a:r>
              <a:rPr lang="en-US" altLang="ko-KR" dirty="0" smtClean="0"/>
              <a:t>.</a:t>
            </a:r>
          </a:p>
          <a:p>
            <a:pPr>
              <a:lnSpc>
                <a:spcPct val="140000"/>
              </a:lnSpc>
            </a:pP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간기울결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肝氣鬱結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:</a:t>
            </a:r>
            <a:r>
              <a:rPr lang="ko-KR" altLang="en-US" dirty="0" smtClean="0"/>
              <a:t> </a:t>
            </a:r>
            <a:r>
              <a:rPr lang="ko-KR" altLang="en-US" dirty="0"/>
              <a:t>기의 순환을 도와주는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이기약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理氣藥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)’,</a:t>
            </a:r>
            <a:r>
              <a:rPr lang="en-US" altLang="ko-KR" dirty="0"/>
              <a:t> </a:t>
            </a:r>
            <a:endParaRPr lang="en-US" altLang="ko-KR" dirty="0" smtClean="0"/>
          </a:p>
          <a:p>
            <a:pPr>
              <a:lnSpc>
                <a:spcPct val="140000"/>
              </a:lnSpc>
            </a:pP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울구화화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鬱久化火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: </a:t>
            </a:r>
            <a:r>
              <a:rPr lang="ko-KR" altLang="en-US" dirty="0" smtClean="0"/>
              <a:t>열을 </a:t>
            </a:r>
            <a:r>
              <a:rPr lang="ko-KR" altLang="en-US" dirty="0"/>
              <a:t>떨어뜨리는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청열약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淸熱藥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)’, 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40000"/>
              </a:lnSpc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음허화왕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陰虛化旺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:</a:t>
            </a:r>
            <a:r>
              <a:rPr lang="ko-KR" altLang="en-US" dirty="0" smtClean="0"/>
              <a:t>화의 </a:t>
            </a:r>
            <a:r>
              <a:rPr lang="ko-KR" altLang="en-US" dirty="0"/>
              <a:t>억제를 위해 </a:t>
            </a:r>
            <a:r>
              <a:rPr lang="ko-KR" altLang="en-US" dirty="0" smtClean="0"/>
              <a:t>음을 보태는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자음약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滋陰藥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)’,</a:t>
            </a:r>
            <a:r>
              <a:rPr lang="en-US" altLang="ko-KR" dirty="0"/>
              <a:t> </a:t>
            </a:r>
          </a:p>
          <a:p>
            <a:pPr>
              <a:lnSpc>
                <a:spcPct val="140000"/>
              </a:lnSpc>
            </a:pP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심허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心虛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:</a:t>
            </a:r>
            <a:r>
              <a:rPr lang="ko-KR" altLang="en-US" dirty="0" smtClean="0"/>
              <a:t> </a:t>
            </a:r>
            <a:r>
              <a:rPr lang="ko-KR" altLang="en-US" dirty="0"/>
              <a:t>정신을 안정시키는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안신약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安神藥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)'</a:t>
            </a:r>
            <a:r>
              <a:rPr lang="ko-KR" altLang="en-US" dirty="0"/>
              <a:t>으로 구분된다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ko-KR" altLang="en-US" dirty="0" smtClean="0"/>
              <a:t>화병의 치료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6381" y="3971925"/>
            <a:ext cx="3054927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9693" y="1143000"/>
            <a:ext cx="11406909" cy="557183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altLang="ko-KR" sz="4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4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6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6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ko-KR" altLang="en-US" sz="6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침 치료</a:t>
            </a:r>
            <a:endParaRPr lang="en-US" altLang="ko-KR" sz="6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4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40000"/>
              </a:lnSpc>
            </a:pPr>
            <a:r>
              <a:rPr lang="ko-KR" altLang="en-US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기가 </a:t>
            </a:r>
            <a:r>
              <a:rPr lang="ko-KR" altLang="en-US" sz="5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뭉쳐서 생긴 화병</a:t>
            </a:r>
            <a:r>
              <a:rPr lang="ko-KR" altLang="en-US" sz="5100" dirty="0"/>
              <a:t>은 침 요법이 효과적이다</a:t>
            </a:r>
            <a:r>
              <a:rPr lang="en-US" altLang="ko-KR" sz="5100" dirty="0"/>
              <a:t>. </a:t>
            </a:r>
            <a:endParaRPr lang="en-US" altLang="ko-KR" sz="5100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ko-KR" altLang="en-US" sz="5100" dirty="0" smtClean="0"/>
              <a:t>이는 </a:t>
            </a:r>
            <a:r>
              <a:rPr lang="ko-KR" altLang="en-US" sz="5100" dirty="0"/>
              <a:t>침 요법이 기를 소통시키는 작용을 하기 때문이다</a:t>
            </a:r>
            <a:r>
              <a:rPr lang="en-US" altLang="ko-KR" sz="5100" dirty="0"/>
              <a:t>. </a:t>
            </a:r>
            <a:endParaRPr lang="en-US" altLang="ko-KR" sz="5100" dirty="0" smtClean="0"/>
          </a:p>
          <a:p>
            <a:pPr>
              <a:lnSpc>
                <a:spcPct val="140000"/>
              </a:lnSpc>
            </a:pPr>
            <a:r>
              <a:rPr lang="ko-KR" altLang="en-US" sz="4600" dirty="0" smtClean="0"/>
              <a:t>화병에 </a:t>
            </a:r>
            <a:r>
              <a:rPr lang="ko-KR" altLang="en-US" sz="4600" dirty="0"/>
              <a:t>이용되는 대표적인 경혈은 </a:t>
            </a:r>
            <a:r>
              <a:rPr lang="ko-KR" altLang="en-US" sz="4600" dirty="0" err="1"/>
              <a:t>전중</a:t>
            </a:r>
            <a:r>
              <a:rPr lang="en-US" altLang="ko-KR" sz="4600" dirty="0"/>
              <a:t>, </a:t>
            </a:r>
            <a:r>
              <a:rPr lang="ko-KR" altLang="en-US" sz="4600" dirty="0" err="1"/>
              <a:t>중완</a:t>
            </a:r>
            <a:r>
              <a:rPr lang="en-US" altLang="ko-KR" sz="4600" dirty="0"/>
              <a:t>, </a:t>
            </a:r>
            <a:r>
              <a:rPr lang="ko-KR" altLang="en-US" sz="4600" dirty="0"/>
              <a:t>천추</a:t>
            </a:r>
            <a:r>
              <a:rPr lang="en-US" altLang="ko-KR" sz="4600" dirty="0"/>
              <a:t>, </a:t>
            </a:r>
            <a:r>
              <a:rPr lang="ko-KR" altLang="en-US" sz="4600" dirty="0" err="1"/>
              <a:t>합곡</a:t>
            </a:r>
            <a:r>
              <a:rPr lang="en-US" altLang="ko-KR" sz="4600" dirty="0"/>
              <a:t>, </a:t>
            </a:r>
            <a:r>
              <a:rPr lang="ko-KR" altLang="en-US" sz="4600" dirty="0" err="1"/>
              <a:t>족삼리</a:t>
            </a:r>
            <a:r>
              <a:rPr lang="en-US" altLang="ko-KR" sz="4600" dirty="0"/>
              <a:t>, </a:t>
            </a:r>
            <a:r>
              <a:rPr lang="ko-KR" altLang="en-US" sz="4600" dirty="0" err="1"/>
              <a:t>백회</a:t>
            </a:r>
            <a:r>
              <a:rPr lang="en-US" altLang="ko-KR" sz="4600" dirty="0"/>
              <a:t>, </a:t>
            </a:r>
            <a:r>
              <a:rPr lang="ko-KR" altLang="en-US" sz="4600" dirty="0"/>
              <a:t>용천 등이다</a:t>
            </a:r>
            <a:r>
              <a:rPr lang="en-US" altLang="ko-KR" sz="4600" dirty="0"/>
              <a:t>. </a:t>
            </a:r>
            <a:endParaRPr lang="en-US" altLang="ko-KR" sz="4600" dirty="0" smtClean="0"/>
          </a:p>
          <a:p>
            <a:pPr>
              <a:lnSpc>
                <a:spcPct val="140000"/>
              </a:lnSpc>
            </a:pPr>
            <a:r>
              <a:rPr lang="ko-KR" altLang="en-US" sz="4600" dirty="0" smtClean="0"/>
              <a:t>이 </a:t>
            </a:r>
            <a:r>
              <a:rPr lang="ko-KR" altLang="en-US" sz="4600" dirty="0"/>
              <a:t>중 기본적으로 활용하는 경혈은 </a:t>
            </a:r>
            <a:r>
              <a:rPr lang="ko-KR" altLang="en-US" sz="5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전중</a:t>
            </a:r>
            <a:r>
              <a:rPr lang="en-US" altLang="ko-KR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5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중완</a:t>
            </a:r>
            <a:r>
              <a:rPr lang="en-US" altLang="ko-KR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천추 및 </a:t>
            </a:r>
            <a:r>
              <a:rPr lang="ko-KR" altLang="en-US" sz="5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합곡</a:t>
            </a:r>
            <a:r>
              <a:rPr lang="ko-KR" altLang="en-US" sz="4600" dirty="0" err="1" smtClean="0"/>
              <a:t>이다</a:t>
            </a:r>
            <a:r>
              <a:rPr lang="en-US" altLang="ko-KR" sz="4600" dirty="0"/>
              <a:t>. </a:t>
            </a:r>
            <a:r>
              <a:rPr lang="ko-KR" altLang="en-US" sz="4600" dirty="0"/>
              <a:t>이 자리를 사용하는 것은 가슴을 편하게 하고 막힌 기운을 뚫어주며 </a:t>
            </a:r>
            <a:r>
              <a:rPr lang="ko-KR" altLang="en-US" sz="4600" dirty="0" smtClean="0"/>
              <a:t>긴장을 </a:t>
            </a:r>
            <a:r>
              <a:rPr lang="ko-KR" altLang="en-US" sz="4600" dirty="0"/>
              <a:t>해소하고 열을 내리기 위함이다</a:t>
            </a:r>
            <a:r>
              <a:rPr lang="en-US" altLang="ko-KR" sz="4600" dirty="0"/>
              <a:t>. </a:t>
            </a:r>
            <a:endParaRPr lang="en-US" altLang="ko-KR" sz="4600" dirty="0" smtClean="0"/>
          </a:p>
          <a:p>
            <a:pPr>
              <a:lnSpc>
                <a:spcPct val="140000"/>
              </a:lnSpc>
            </a:pPr>
            <a:r>
              <a:rPr lang="ko-KR" altLang="en-US" sz="4600" dirty="0" smtClean="0"/>
              <a:t>이러한 </a:t>
            </a:r>
            <a:r>
              <a:rPr lang="ko-KR" altLang="en-US" sz="4600" dirty="0"/>
              <a:t>기본적인 치료에 머리가 맑지 않고 아프면 </a:t>
            </a:r>
            <a:r>
              <a:rPr lang="ko-KR" altLang="en-US" sz="4600" dirty="0" err="1"/>
              <a:t>백회</a:t>
            </a:r>
            <a:r>
              <a:rPr lang="en-US" altLang="ko-KR" sz="4600" dirty="0"/>
              <a:t>, </a:t>
            </a:r>
            <a:r>
              <a:rPr lang="ko-KR" altLang="en-US" sz="4600" dirty="0"/>
              <a:t>기가 아래로 잘 내려가지 않으면 </a:t>
            </a:r>
            <a:r>
              <a:rPr lang="ko-KR" altLang="en-US" sz="4600" dirty="0" err="1"/>
              <a:t>족삼리</a:t>
            </a:r>
            <a:r>
              <a:rPr lang="en-US" altLang="ko-KR" sz="4600" dirty="0"/>
              <a:t>, </a:t>
            </a:r>
            <a:r>
              <a:rPr lang="ko-KR" altLang="en-US" sz="4600" dirty="0"/>
              <a:t>몸이 허약해서 생기는 열이 있으면 용천을 추가한다</a:t>
            </a:r>
            <a:r>
              <a:rPr lang="en-US" altLang="ko-KR" sz="4600" dirty="0"/>
              <a:t>. 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ko-KR" altLang="en-US" dirty="0"/>
              <a:t>화병의 치료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9064" y="1633392"/>
            <a:ext cx="3003117" cy="243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0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8000" y="1646163"/>
            <a:ext cx="11176000" cy="531805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ko-K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ko-KR" altLang="en-US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정신요법</a:t>
            </a:r>
            <a:endParaRPr lang="en-US" altLang="ko-KR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40000"/>
              </a:lnSpc>
            </a:pPr>
            <a:r>
              <a:rPr lang="ko-KR" altLang="en-US" sz="3100" dirty="0"/>
              <a:t>한의학에서의 정신요법은 </a:t>
            </a:r>
            <a:r>
              <a:rPr lang="ko-KR" alt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호흡법</a:t>
            </a:r>
            <a:r>
              <a:rPr lang="en-US" altLang="ko-K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이완법</a:t>
            </a:r>
            <a:r>
              <a:rPr lang="en-US" altLang="ko-K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기공 훈련 </a:t>
            </a:r>
            <a:r>
              <a:rPr lang="ko-KR" altLang="en-US" sz="3100" dirty="0"/>
              <a:t>등을 종합적으로 활용되게 된다</a:t>
            </a:r>
            <a:r>
              <a:rPr lang="en-US" altLang="ko-KR" sz="3100" dirty="0"/>
              <a:t>. </a:t>
            </a:r>
            <a:r>
              <a:rPr lang="ko-KR" altLang="en-US" sz="3100" dirty="0"/>
              <a:t>이런 방법들의 사용목적은 기본적으로 </a:t>
            </a:r>
            <a:r>
              <a:rPr lang="ko-KR" alt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스트레스에 대한 저항력을 키우는 방법</a:t>
            </a:r>
            <a:r>
              <a:rPr lang="ko-KR" altLang="en-US" sz="3100" dirty="0"/>
              <a:t>으로</a:t>
            </a:r>
            <a:r>
              <a:rPr lang="en-US" altLang="ko-KR" sz="3100" dirty="0"/>
              <a:t>, </a:t>
            </a:r>
            <a:r>
              <a:rPr lang="ko-KR" altLang="en-US" sz="3100" dirty="0"/>
              <a:t>반복되는 스트레스에도 자신의 몸과 마음을 안정화시키는데 사용하는 방법을 훈련하게 된다</a:t>
            </a:r>
            <a:r>
              <a:rPr lang="en-US" altLang="ko-KR" sz="3100" dirty="0"/>
              <a:t>. </a:t>
            </a:r>
            <a:r>
              <a:rPr lang="ko-KR" altLang="en-US" sz="3100" dirty="0"/>
              <a:t>한의 </a:t>
            </a:r>
            <a:r>
              <a:rPr lang="ko-KR" altLang="en-US" sz="3100" dirty="0" smtClean="0"/>
              <a:t>정신요법</a:t>
            </a:r>
            <a:r>
              <a:rPr lang="en-US" altLang="ko-KR" sz="3100" dirty="0" smtClean="0"/>
              <a:t> </a:t>
            </a:r>
            <a:r>
              <a:rPr lang="ko-KR" altLang="en-US" sz="3100" dirty="0"/>
              <a:t>대표적인 방법으로 </a:t>
            </a:r>
            <a:r>
              <a:rPr lang="ko-KR" altLang="en-US" sz="3100" dirty="0" err="1"/>
              <a:t>이정변기요법과</a:t>
            </a:r>
            <a:r>
              <a:rPr lang="ko-KR" altLang="en-US" sz="3100" dirty="0"/>
              <a:t> </a:t>
            </a:r>
            <a:r>
              <a:rPr lang="ko-KR" altLang="en-US" sz="3100" dirty="0" err="1"/>
              <a:t>지언고론요법이</a:t>
            </a:r>
            <a:r>
              <a:rPr lang="ko-KR" altLang="en-US" sz="3100" dirty="0"/>
              <a:t> 있다</a:t>
            </a:r>
            <a:r>
              <a:rPr lang="en-US" altLang="ko-KR" sz="3100" dirty="0"/>
              <a:t>. </a:t>
            </a:r>
            <a:br>
              <a:rPr lang="en-US" altLang="ko-KR" sz="3100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sz="3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이정변기요법</a:t>
            </a:r>
            <a:r>
              <a:rPr lang="en-US" altLang="ko-K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3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移精變氣療法</a:t>
            </a:r>
            <a:r>
              <a:rPr lang="en-US" altLang="ko-K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altLang="ko-KR" dirty="0"/>
              <a:t>: </a:t>
            </a:r>
            <a:r>
              <a:rPr lang="ko-KR" altLang="en-US" sz="2800" dirty="0" err="1"/>
              <a:t>이정변기</a:t>
            </a:r>
            <a:r>
              <a:rPr lang="en-US" altLang="ko-KR" sz="2800" dirty="0"/>
              <a:t>(</a:t>
            </a:r>
            <a:r>
              <a:rPr lang="ko-KR" altLang="en-US" sz="2800" dirty="0" err="1"/>
              <a:t>移精變氣</a:t>
            </a:r>
            <a:r>
              <a:rPr lang="en-US" altLang="ko-KR" sz="2800" dirty="0"/>
              <a:t>)</a:t>
            </a:r>
            <a:r>
              <a:rPr lang="ko-KR" altLang="en-US" sz="2800" dirty="0"/>
              <a:t>란 정</a:t>
            </a:r>
            <a:r>
              <a:rPr lang="en-US" altLang="ko-KR" sz="2800" dirty="0"/>
              <a:t>(</a:t>
            </a:r>
            <a:r>
              <a:rPr lang="ko-KR" altLang="en-US" sz="2800" dirty="0"/>
              <a:t>精</a:t>
            </a:r>
            <a:r>
              <a:rPr lang="en-US" altLang="ko-KR" sz="2800" dirty="0"/>
              <a:t>)</a:t>
            </a:r>
            <a:r>
              <a:rPr lang="ko-KR" altLang="en-US" sz="2800" dirty="0"/>
              <a:t>을 옮기고 기</a:t>
            </a:r>
            <a:r>
              <a:rPr lang="en-US" altLang="ko-KR" sz="2800" dirty="0"/>
              <a:t>(</a:t>
            </a:r>
            <a:r>
              <a:rPr lang="ko-KR" altLang="en-US" sz="2800" dirty="0"/>
              <a:t>氣</a:t>
            </a:r>
            <a:r>
              <a:rPr lang="en-US" altLang="ko-KR" sz="2800" dirty="0"/>
              <a:t>)</a:t>
            </a:r>
            <a:r>
              <a:rPr lang="ko-KR" altLang="en-US" sz="2800" dirty="0"/>
              <a:t>를 변화시킨다는 의미를 가지고 있다</a:t>
            </a:r>
            <a:r>
              <a:rPr lang="en-US" altLang="ko-KR" sz="2800" dirty="0"/>
              <a:t>. </a:t>
            </a:r>
            <a:r>
              <a:rPr lang="ko-KR" altLang="en-US" sz="2800" dirty="0"/>
              <a:t>즉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기분전환을 시킨다는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뜻</a:t>
            </a:r>
            <a:r>
              <a:rPr lang="ko-KR" altLang="en-US" sz="2800" dirty="0"/>
              <a:t>으로 환자의 기분을 변환시켜 병을 치유시키는 방법이다</a:t>
            </a:r>
            <a:r>
              <a:rPr lang="en-US" altLang="ko-KR" sz="2800" dirty="0"/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sz="3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지언고론요법</a:t>
            </a:r>
            <a:r>
              <a:rPr lang="en-US" altLang="ko-K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3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至言高論療法</a:t>
            </a:r>
            <a:r>
              <a:rPr lang="en-US" altLang="ko-KR" sz="3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altLang="ko-KR" dirty="0" smtClean="0"/>
              <a:t>: </a:t>
            </a:r>
            <a:r>
              <a:rPr lang="ko-KR" altLang="en-US" sz="2800" dirty="0"/>
              <a:t>이 방법은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상담</a:t>
            </a:r>
            <a:r>
              <a:rPr lang="ko-KR" altLang="en-US" sz="2800" dirty="0"/>
              <a:t>의 방법을 이용하여 치료하는 법으로</a:t>
            </a:r>
            <a:r>
              <a:rPr lang="en-US" altLang="ko-KR" sz="2800" dirty="0"/>
              <a:t>, </a:t>
            </a:r>
            <a:r>
              <a:rPr lang="ko-KR" altLang="en-US" sz="2800" dirty="0"/>
              <a:t>상대에 대해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보증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설득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재교육 등으로 안정시켜서</a:t>
            </a:r>
            <a:r>
              <a:rPr lang="ko-KR" altLang="en-US" sz="2800" dirty="0" smtClean="0"/>
              <a:t> 자신을 </a:t>
            </a:r>
            <a:r>
              <a:rPr lang="ko-KR" altLang="en-US" sz="2800" dirty="0"/>
              <a:t>되찾도록 용기를 주는 방법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ko-KR" altLang="en-US" dirty="0"/>
              <a:t>화병의 치료</a:t>
            </a:r>
          </a:p>
        </p:txBody>
      </p:sp>
    </p:spTree>
    <p:extLst>
      <p:ext uri="{BB962C8B-B14F-4D97-AF65-F5344CB8AC3E}">
        <p14:creationId xmlns:p14="http://schemas.microsoft.com/office/powerpoint/2010/main" val="381879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373" y="3756026"/>
            <a:ext cx="2940627" cy="3101974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20437" y="1366982"/>
            <a:ext cx="11074400" cy="53617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1.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화가 난다고 바로 폭발시키지 않는다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ko-KR" altLang="en-US" sz="2400" dirty="0" smtClean="0"/>
              <a:t>  갑작스럽게 </a:t>
            </a:r>
            <a:r>
              <a:rPr lang="ko-KR" altLang="en-US" sz="2400" dirty="0"/>
              <a:t>분노를 폭발시키면 더 큰 화와 스트레스가 유발된다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화는 무조건 참는 것이 아니라 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자연스럽게 표출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하는 방법을 찾는다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ko-KR" altLang="en-US" sz="2400" dirty="0" smtClean="0"/>
              <a:t>  무조건 </a:t>
            </a:r>
            <a:r>
              <a:rPr lang="ko-KR" altLang="en-US" sz="2400" dirty="0"/>
              <a:t>참거나 폭발시키기보다 스트레스를 주는 상태나 상황에 적극적으로 대처하도록 한다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r>
              <a:rPr lang="en-US" altLang="ko-KR" sz="2400" dirty="0" smtClean="0"/>
              <a:t>(ex) </a:t>
            </a:r>
            <a:r>
              <a:rPr lang="ko-KR" altLang="en-US" sz="2400" dirty="0" smtClean="0"/>
              <a:t>음악을 </a:t>
            </a:r>
            <a:r>
              <a:rPr lang="ko-KR" altLang="en-US" sz="2400" dirty="0"/>
              <a:t>들으며 </a:t>
            </a:r>
            <a:r>
              <a:rPr lang="ko-KR" altLang="en-US" sz="2400" dirty="0" smtClean="0"/>
              <a:t>노래를 부른다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왕성한 </a:t>
            </a:r>
            <a:r>
              <a:rPr lang="ko-KR" altLang="en-US" sz="2400" dirty="0"/>
              <a:t>운동종목을 찾아 </a:t>
            </a:r>
            <a:r>
              <a:rPr lang="ko-KR" altLang="en-US" sz="2400" dirty="0" smtClean="0"/>
              <a:t>즐긴다</a:t>
            </a:r>
            <a:r>
              <a:rPr lang="en-US" altLang="ko-KR" sz="2400" dirty="0" smtClean="0"/>
              <a:t>)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어쩔수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없이 화를 표출했다면 그 뒤에는 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전신을 이완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시켜준다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ko-KR" altLang="en-US" sz="2400" dirty="0" smtClean="0"/>
              <a:t>  명상</a:t>
            </a:r>
            <a:r>
              <a:rPr lang="en-US" altLang="ko-KR" sz="2400" dirty="0"/>
              <a:t>,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복식호흡</a:t>
            </a:r>
            <a:r>
              <a:rPr lang="en-US" altLang="ko-KR" sz="2400" dirty="0"/>
              <a:t>,</a:t>
            </a:r>
            <a:r>
              <a:rPr lang="en-US" altLang="ko-KR" sz="2400" dirty="0" smtClean="0"/>
              <a:t> </a:t>
            </a:r>
            <a:r>
              <a:rPr lang="ko-KR" altLang="en-US" sz="2400" dirty="0" err="1"/>
              <a:t>근육이완법을</a:t>
            </a:r>
            <a:r>
              <a:rPr lang="ko-KR" altLang="en-US" sz="2400" dirty="0"/>
              <a:t> 실시한다</a:t>
            </a:r>
            <a:endParaRPr lang="en-US" altLang="ko-KR" sz="2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 </a:t>
            </a:r>
            <a:r>
              <a:rPr lang="ko-KR" altLang="en-US" dirty="0" smtClean="0"/>
              <a:t>화병의 예방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94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031" y="3420031"/>
            <a:ext cx="3663950" cy="3009217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6400" y="1455947"/>
            <a:ext cx="10972800" cy="49733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ko-KR" dirty="0" smtClean="0"/>
              <a:t>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화는 가능하면 그날 풀어야 하며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화가 난 상태에서 잠자리에 들지 않도록 한다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dirty="0" smtClean="0"/>
              <a:t>  경직된 </a:t>
            </a:r>
            <a:r>
              <a:rPr lang="ko-KR" altLang="en-US" sz="2400" dirty="0"/>
              <a:t>상태에서 잠자리에 들면 스트레스도 안 풀리고</a:t>
            </a:r>
            <a:r>
              <a:rPr lang="en-US" altLang="ko-KR" sz="2400" dirty="0"/>
              <a:t>, </a:t>
            </a:r>
            <a:r>
              <a:rPr lang="ko-KR" altLang="en-US" sz="2400" dirty="0"/>
              <a:t>다음날까지 나쁜 영향을 미친다</a:t>
            </a:r>
            <a:r>
              <a:rPr lang="en-US" altLang="ko-KR" sz="24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  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자신과 자신의 일에 자부심과 자신감을 </a:t>
            </a:r>
            <a:endParaRPr lang="en-US" altLang="ko-KR" sz="3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가지도록 한다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dirty="0" smtClean="0"/>
              <a:t>  화병을 </a:t>
            </a:r>
            <a:r>
              <a:rPr lang="ko-KR" altLang="en-US" sz="2400" dirty="0"/>
              <a:t>앓는 사람은 자신이 누군가의 희생양이라고 생각하는 경우가 많다</a:t>
            </a:r>
            <a:r>
              <a:rPr lang="en-US" altLang="ko-KR" sz="24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ko-KR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자신에게 맞는 운동과 취미생활을 꾸준히 실시한다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 </a:t>
            </a:r>
            <a:r>
              <a:rPr lang="ko-KR" altLang="en-US" dirty="0" smtClean="0"/>
              <a:t>화병의 </a:t>
            </a:r>
            <a:r>
              <a:rPr lang="ko-KR" altLang="en-US" dirty="0"/>
              <a:t>예방</a:t>
            </a:r>
          </a:p>
        </p:txBody>
      </p:sp>
    </p:spTree>
    <p:extLst>
      <p:ext uri="{BB962C8B-B14F-4D97-AF65-F5344CB8AC3E}">
        <p14:creationId xmlns:p14="http://schemas.microsoft.com/office/powerpoint/2010/main" val="22766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 </a:t>
            </a:r>
            <a:r>
              <a:rPr lang="ko-KR" altLang="en-US" dirty="0" smtClean="0"/>
              <a:t>체질별 화병에 좋은 음식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78691" y="1308456"/>
            <a:ext cx="10972800" cy="5056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100" dirty="0" smtClean="0"/>
              <a:t>  </a:t>
            </a:r>
            <a:r>
              <a:rPr lang="en-US" altLang="ko-KR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태양인 </a:t>
            </a:r>
            <a:endParaRPr lang="en-US" altLang="ko-KR" sz="3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 태양인들에게 </a:t>
            </a:r>
            <a:r>
              <a:rPr lang="ko-KR" altLang="en-US" sz="2200" dirty="0"/>
              <a:t>화병 증상은 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불면증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이뇨증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두통 </a:t>
            </a:r>
            <a:r>
              <a:rPr lang="ko-KR" altLang="en-US" sz="2200" dirty="0"/>
              <a:t>등으로 </a:t>
            </a:r>
            <a:r>
              <a:rPr lang="ko-KR" altLang="en-US" sz="2200" dirty="0" smtClean="0"/>
              <a:t>나타나는데</a:t>
            </a:r>
            <a:r>
              <a:rPr lang="en-US" altLang="ko-KR" sz="2200" dirty="0" smtClean="0"/>
              <a:t> </a:t>
            </a:r>
            <a:r>
              <a:rPr lang="ko-KR" altLang="en-US" sz="2200" dirty="0"/>
              <a:t>이를 치료하기 위해서는 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시원한 음식과 담백한 </a:t>
            </a:r>
            <a:r>
              <a:rPr lang="ko-KR" alt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음식</a:t>
            </a:r>
            <a:r>
              <a:rPr lang="ko-KR" altLang="en-US" sz="2200" dirty="0" smtClean="0"/>
              <a:t>을 먹는 </a:t>
            </a:r>
            <a:r>
              <a:rPr lang="ko-KR" altLang="en-US" sz="2200" dirty="0"/>
              <a:t>것이 </a:t>
            </a:r>
            <a:r>
              <a:rPr lang="ko-KR" altLang="en-US" sz="2200" dirty="0" smtClean="0"/>
              <a:t>중요하다</a:t>
            </a:r>
            <a:r>
              <a:rPr lang="en-US" altLang="ko-KR" sz="2200" dirty="0"/>
              <a:t>. </a:t>
            </a:r>
            <a:r>
              <a:rPr lang="ko-KR" altLang="en-US" sz="2000" dirty="0"/>
              <a:t>그래서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솔잎이나 오가피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모과 등을 우려낸 차</a:t>
            </a:r>
            <a:r>
              <a:rPr lang="ko-KR" altLang="en-US" sz="2200" dirty="0"/>
              <a:t>가 </a:t>
            </a:r>
            <a:r>
              <a:rPr lang="ko-KR" altLang="en-US" sz="2200" dirty="0" smtClean="0"/>
              <a:t>추천된다</a:t>
            </a:r>
            <a:r>
              <a:rPr lang="en-US" altLang="ko-KR" sz="2200" dirty="0" smtClean="0"/>
              <a:t>.</a:t>
            </a:r>
          </a:p>
          <a:p>
            <a:pPr marL="0" indent="0">
              <a:buNone/>
            </a:pPr>
            <a:r>
              <a:rPr lang="en-US" altLang="ko-KR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ko-KR" altLang="en-US" sz="2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574" y="3836772"/>
            <a:ext cx="3319020" cy="27277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87" y="3849918"/>
            <a:ext cx="3281920" cy="271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6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 </a:t>
            </a:r>
            <a:r>
              <a:rPr lang="ko-KR" altLang="en-US" dirty="0" smtClean="0"/>
              <a:t>체질별 화병에 좋은 음식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97163" y="1411755"/>
            <a:ext cx="10972800" cy="5056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 </a:t>
            </a:r>
            <a:r>
              <a:rPr lang="ko-KR" alt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소양인</a:t>
            </a:r>
            <a:endParaRPr lang="en-US" altLang="ko-KR" sz="3100" dirty="0" smtClean="0"/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소양인들에게 </a:t>
            </a:r>
            <a:r>
              <a:rPr lang="ko-KR" alt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두통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불면증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협통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두면한출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200" dirty="0"/>
              <a:t>등의 화병 증상이 나타난다면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과일즙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야채즙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산수유차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옥수수차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결명자차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구기자차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치자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알로에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보리차</a:t>
            </a:r>
            <a:r>
              <a:rPr lang="ko-KR" altLang="en-US" sz="2200" dirty="0"/>
              <a:t> 등이 추천된다</a:t>
            </a:r>
            <a:r>
              <a:rPr lang="en-US" altLang="ko-KR" sz="2200" dirty="0" smtClean="0"/>
              <a:t>.</a:t>
            </a:r>
            <a:r>
              <a:rPr lang="ko-KR" altLang="en-US" sz="2200" dirty="0"/>
              <a:t/>
            </a:r>
            <a:br>
              <a:rPr lang="ko-KR" altLang="en-US" sz="2200" dirty="0"/>
            </a:br>
            <a:endParaRPr lang="ko-KR" altLang="en-US" sz="2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97" y="3995474"/>
            <a:ext cx="3428206" cy="247329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758" y="3970631"/>
            <a:ext cx="3564843" cy="252297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362" y="3970631"/>
            <a:ext cx="3487829" cy="24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8763" y="1274895"/>
            <a:ext cx="10972800" cy="4959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3. </a:t>
            </a:r>
            <a:r>
              <a:rPr lang="ko-KR" altLang="en-US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태음인</a:t>
            </a:r>
            <a:endParaRPr lang="en-US" altLang="ko-KR" sz="3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60000"/>
              </a:lnSpc>
            </a:pPr>
            <a:r>
              <a:rPr lang="ko-KR" altLang="en-US" sz="2200" dirty="0"/>
              <a:t>태음인에게 화병 증상은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정충증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불면증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손발떨림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우울증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불안증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이뇨증</a:t>
            </a:r>
            <a:r>
              <a:rPr lang="ko-KR" altLang="en-US" sz="2200" dirty="0"/>
              <a:t> 등으로 </a:t>
            </a:r>
            <a:r>
              <a:rPr lang="ko-KR" altLang="en-US" sz="2200" dirty="0" smtClean="0"/>
              <a:t>나타나는데</a:t>
            </a:r>
            <a:r>
              <a:rPr lang="en-US" altLang="ko-KR" sz="2200" dirty="0" smtClean="0"/>
              <a:t>, </a:t>
            </a:r>
            <a:r>
              <a:rPr lang="ko-KR" altLang="en-US" sz="2200" dirty="0"/>
              <a:t>이때 </a:t>
            </a:r>
            <a:r>
              <a:rPr lang="ko-KR" alt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산조인</a:t>
            </a:r>
            <a:r>
              <a:rPr lang="en-US" altLang="ko-K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율무</a:t>
            </a:r>
            <a:r>
              <a:rPr lang="en-US" altLang="ko-K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칡차</a:t>
            </a:r>
            <a:r>
              <a:rPr lang="ko-KR" altLang="en-US" sz="2200" dirty="0" smtClean="0"/>
              <a:t> </a:t>
            </a:r>
            <a:r>
              <a:rPr lang="ko-KR" altLang="en-US" sz="2200" dirty="0"/>
              <a:t>등을 </a:t>
            </a:r>
            <a:r>
              <a:rPr lang="ko-KR" altLang="en-US" sz="2200" dirty="0" smtClean="0"/>
              <a:t>섭취하면 </a:t>
            </a:r>
            <a:r>
              <a:rPr lang="ko-KR" altLang="en-US" sz="2200" dirty="0"/>
              <a:t>도움이 </a:t>
            </a:r>
            <a:r>
              <a:rPr lang="ko-KR" altLang="en-US" sz="2200" dirty="0" smtClean="0"/>
              <a:t>된다</a:t>
            </a:r>
            <a:r>
              <a:rPr lang="en-US" altLang="ko-KR" sz="2200" dirty="0" smtClean="0"/>
              <a:t>. </a:t>
            </a:r>
            <a:r>
              <a:rPr lang="en-US" altLang="ko-KR" sz="2200" dirty="0"/>
              <a:t/>
            </a:r>
            <a:br>
              <a:rPr lang="en-US" altLang="ko-KR" sz="2200" dirty="0"/>
            </a:br>
            <a:endParaRPr lang="en-US" altLang="ko-KR" sz="22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 </a:t>
            </a:r>
            <a:r>
              <a:rPr lang="ko-KR" altLang="en-US" dirty="0" smtClean="0"/>
              <a:t>체질별 </a:t>
            </a:r>
            <a:r>
              <a:rPr lang="ko-KR" altLang="en-US" dirty="0"/>
              <a:t>화병에 좋은 음식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433" y="3689023"/>
            <a:ext cx="2952750" cy="2819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109" y="3756012"/>
            <a:ext cx="2948108" cy="268542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191" y="3810809"/>
            <a:ext cx="2615045" cy="261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4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284130"/>
            <a:ext cx="10972800" cy="5310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소음인</a:t>
            </a:r>
            <a:endParaRPr lang="en-US" altLang="ko-KR" sz="3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60000"/>
              </a:lnSpc>
            </a:pPr>
            <a:r>
              <a:rPr lang="ko-KR" altLang="en-US" sz="2200" dirty="0" smtClean="0"/>
              <a:t>소음인에게는</a:t>
            </a:r>
            <a:r>
              <a:rPr lang="en-US" altLang="ko-K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우울증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불안증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손발떨림</a:t>
            </a:r>
            <a:r>
              <a:rPr lang="en-US" altLang="ko-K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히스테리</a:t>
            </a:r>
            <a:r>
              <a:rPr lang="ko-KR" altLang="en-US" sz="2200" dirty="0"/>
              <a:t> 등의 화병 증상이 </a:t>
            </a:r>
            <a:r>
              <a:rPr lang="ko-KR" altLang="en-US" sz="2200" dirty="0" smtClean="0"/>
              <a:t>나타나는데</a:t>
            </a:r>
            <a:r>
              <a:rPr lang="en-US" altLang="ko-KR" sz="2200" dirty="0" smtClean="0"/>
              <a:t>, </a:t>
            </a:r>
            <a:r>
              <a:rPr lang="ko-KR" altLang="en-US" sz="2200" dirty="0"/>
              <a:t>이때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대추차나 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생강차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당귀차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향부자차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천궁차</a:t>
            </a:r>
            <a:r>
              <a:rPr lang="ko-KR" altLang="en-US" sz="2200" dirty="0" err="1"/>
              <a:t>를</a:t>
            </a:r>
            <a:r>
              <a:rPr lang="ko-KR" altLang="en-US" sz="2200" dirty="0"/>
              <a:t> </a:t>
            </a:r>
            <a:r>
              <a:rPr lang="ko-KR" altLang="en-US" sz="2200" dirty="0" smtClean="0"/>
              <a:t>지속적으로 마시면 좋다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 </a:t>
            </a:r>
            <a:r>
              <a:rPr lang="ko-KR" altLang="en-US" dirty="0" smtClean="0"/>
              <a:t>체질별 </a:t>
            </a:r>
            <a:r>
              <a:rPr lang="ko-KR" altLang="en-US" dirty="0"/>
              <a:t>화병에 좋은 음식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26" y="3502822"/>
            <a:ext cx="3419805" cy="278714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005" y="3512580"/>
            <a:ext cx="3298621" cy="277738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646" y="3512580"/>
            <a:ext cx="3237253" cy="277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2" y="2015691"/>
            <a:ext cx="7749309" cy="4562908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7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 algn="ctr">
              <a:buNone/>
            </a:pPr>
            <a:r>
              <a:rPr lang="ko-KR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그래픽M" panose="02030600000101010101" pitchFamily="18" charset="-127"/>
                <a:ea typeface="HY그래픽M" panose="02030600000101010101" pitchFamily="18" charset="-127"/>
              </a:rPr>
              <a:t>감사합니다</a:t>
            </a:r>
            <a:endParaRPr lang="ko-KR" alt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48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_Natural01">
  <a:themeElements>
    <a:clrScheme name="Natural01">
      <a:dk1>
        <a:sysClr val="windowText" lastClr="000000"/>
      </a:dk1>
      <a:lt1>
        <a:sysClr val="window" lastClr="FFFFFF"/>
      </a:lt1>
      <a:dk2>
        <a:srgbClr val="1F6299"/>
      </a:dk2>
      <a:lt2>
        <a:srgbClr val="DFF0F7"/>
      </a:lt2>
      <a:accent1>
        <a:srgbClr val="40C6D8"/>
      </a:accent1>
      <a:accent2>
        <a:srgbClr val="5581FD"/>
      </a:accent2>
      <a:accent3>
        <a:srgbClr val="33BDFB"/>
      </a:accent3>
      <a:accent4>
        <a:srgbClr val="4CD416"/>
      </a:accent4>
      <a:accent5>
        <a:srgbClr val="FE8C2E"/>
      </a:accent5>
      <a:accent6>
        <a:srgbClr val="C489FF"/>
      </a:accent6>
      <a:hlink>
        <a:srgbClr val="D98609"/>
      </a:hlink>
      <a:folHlink>
        <a:srgbClr val="85DFD0"/>
      </a:folHlink>
    </a:clrScheme>
    <a:fontScheme name="Natural01">
      <a:majorFont>
        <a:latin typeface="Tahoma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ahoma"/>
        <a:ea typeface=""/>
        <a:cs typeface=""/>
        <a:font script="Jpan" typeface="HGｺﾞｼｯｸE"/>
        <a:font script="Hang" typeface="맑은 고딕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atural01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31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0000"/>
                <a:satMod val="2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70000"/>
                <a:satMod val="150000"/>
              </a:schemeClr>
            </a:gs>
          </a:gsLst>
          <a:path path="circle">
            <a:fillToRect t="30000" r="100000" b="70000"/>
          </a:path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4000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alpha val="38000"/>
                <a:satMod val="150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3000000"/>
            </a:lightRig>
          </a:scene3d>
          <a:sp3d contourW="6350" prstMaterial="flat">
            <a:bevelT h="889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satMod val="200000"/>
              </a:schemeClr>
            </a:gs>
            <a:gs pos="100000">
              <a:schemeClr val="phClr">
                <a:tint val="100000"/>
                <a:shade val="89000"/>
                <a:satMod val="150000"/>
                <a:lumMod val="90000"/>
              </a:schemeClr>
            </a:gs>
          </a:gsLst>
          <a:path path="circle">
            <a:fillToRect l="40000" t="30000" r="40000" b="30000"/>
          </a:path>
        </a:gradFill>
        <a:gradFill rotWithShape="1">
          <a:gsLst>
            <a:gs pos="0">
              <a:schemeClr val="phClr">
                <a:tint val="100000"/>
                <a:shade val="90000"/>
                <a:satMod val="200000"/>
                <a:lumMod val="90000"/>
              </a:schemeClr>
            </a:gs>
            <a:gs pos="43000">
              <a:schemeClr val="phClr">
                <a:tint val="85000"/>
                <a:shade val="100000"/>
                <a:satMod val="300000"/>
                <a:lumMod val="100000"/>
              </a:schemeClr>
            </a:gs>
            <a:gs pos="100000">
              <a:schemeClr val="phClr">
                <a:tint val="85000"/>
                <a:shade val="100000"/>
                <a:satMod val="300000"/>
                <a:lumMod val="100000"/>
              </a:schemeClr>
            </a:gs>
          </a:gsLst>
          <a:lin ang="54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TM02892315[[fn=줄기]]</Template>
  <TotalTime>4359</TotalTime>
  <Words>1706</Words>
  <Application>Microsoft Office PowerPoint</Application>
  <PresentationFormat>와이드스크린</PresentationFormat>
  <Paragraphs>216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30</vt:i4>
      </vt:variant>
    </vt:vector>
  </HeadingPairs>
  <TitlesOfParts>
    <vt:vector size="40" baseType="lpstr">
      <vt:lpstr>HY그래픽M</vt:lpstr>
      <vt:lpstr>맑은 고딕</vt:lpstr>
      <vt:lpstr>Arial</vt:lpstr>
      <vt:lpstr>Calibri</vt:lpstr>
      <vt:lpstr>Calibri Light</vt:lpstr>
      <vt:lpstr>Tahoma</vt:lpstr>
      <vt:lpstr>Wingdings</vt:lpstr>
      <vt:lpstr>Wingdings 2</vt:lpstr>
      <vt:lpstr>HDOfficeLightV0</vt:lpstr>
      <vt:lpstr>New_Natural01</vt:lpstr>
      <vt:lpstr>화병(火病)</vt:lpstr>
      <vt:lpstr>1. 화병의 정의</vt:lpstr>
      <vt:lpstr>2. 화병의 증상</vt:lpstr>
      <vt:lpstr>2. 화병의 증상</vt:lpstr>
      <vt:lpstr>2. 화병의 증상</vt:lpstr>
      <vt:lpstr>3. 화병의 경과</vt:lpstr>
      <vt:lpstr>3. 화병의 경과</vt:lpstr>
      <vt:lpstr>4. 화병의 원인</vt:lpstr>
      <vt:lpstr>4. 화병의 원인</vt:lpstr>
      <vt:lpstr>4. 화병의 원인</vt:lpstr>
      <vt:lpstr>4. 화병의 원인</vt:lpstr>
      <vt:lpstr>4. 화병의 원인</vt:lpstr>
      <vt:lpstr>4. 화병의 원인</vt:lpstr>
      <vt:lpstr>5. 화병의 진단</vt:lpstr>
      <vt:lpstr>5. 화병의 진단</vt:lpstr>
      <vt:lpstr>5. 화병의 진단</vt:lpstr>
      <vt:lpstr>5. 화병의 진단</vt:lpstr>
      <vt:lpstr>5. 화병의 진단</vt:lpstr>
      <vt:lpstr>6. 우울증과의 감별</vt:lpstr>
      <vt:lpstr>7. 화병의 치료</vt:lpstr>
      <vt:lpstr>7. 화병의 치료</vt:lpstr>
      <vt:lpstr>7. 화병의 치료</vt:lpstr>
      <vt:lpstr>7. 화병의 치료</vt:lpstr>
      <vt:lpstr>8. 화병의 예방</vt:lpstr>
      <vt:lpstr>8. 화병의 예방</vt:lpstr>
      <vt:lpstr>9. 체질별 화병에 좋은 음식</vt:lpstr>
      <vt:lpstr>9. 체질별 화병에 좋은 음식</vt:lpstr>
      <vt:lpstr>9. 체질별 화병에 좋은 음식</vt:lpstr>
      <vt:lpstr>9. 체질별 화병에 좋은 음식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화병(火病)</dc:title>
  <dc:creator>SEC</dc:creator>
  <cp:lastModifiedBy>SEC</cp:lastModifiedBy>
  <cp:revision>78</cp:revision>
  <dcterms:created xsi:type="dcterms:W3CDTF">2016-02-27T23:27:50Z</dcterms:created>
  <dcterms:modified xsi:type="dcterms:W3CDTF">2016-04-22T04:17:45Z</dcterms:modified>
</cp:coreProperties>
</file>